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 varScale="1">
        <p:scale>
          <a:sx n="86" d="100"/>
          <a:sy n="86" d="100"/>
        </p:scale>
        <p:origin x="1656" y="9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07861065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883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353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декабря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007774" y="381385"/>
            <a:ext cx="4701383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18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19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     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ночью снег. Ветер юго-восточный 7-12 м/с. Температура воздуха </a:t>
            </a: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ночью 9-11,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днем 3-5 мороза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. 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20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декабря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20 декабря 2024 г.</a:t>
            </a:r>
          </a:p>
          <a:p>
            <a:pPr lvl="0" algn="just"/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       Облачно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,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осадки (преимущественно снег), гололед.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етер юго-западный 7-12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Температура 6-8 мороза.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9677492"/>
              </p:ext>
            </p:extLst>
          </p:nvPr>
        </p:nvGraphicFramePr>
        <p:xfrm>
          <a:off x="5134650" y="3763600"/>
          <a:ext cx="4528802" cy="24017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3419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0.684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0.188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078409" y="1844824"/>
            <a:ext cx="4630747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декабря, ночью 20 декабря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  <a:p>
            <a:pPr lvl="0" indent="182563" algn="just"/>
            <a:endParaRPr lang="ru-RU" altLang="en-US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E67313E8-DDD8-407E-ADEA-3DE8CEF8547D}"/>
              </a:ext>
            </a:extLst>
          </p:cNvPr>
          <p:cNvSpPr txBox="1"/>
          <p:nvPr/>
        </p:nvSpPr>
        <p:spPr>
          <a:xfrm>
            <a:off x="5013432" y="2895130"/>
            <a:ext cx="4565315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Седелёва Н. 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38545</TotalTime>
  <Words>654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6003</cp:revision>
  <cp:lastPrinted>2021-11-30T05:55:24Z</cp:lastPrinted>
  <dcterms:created xsi:type="dcterms:W3CDTF">2018-03-27T06:03:00Z</dcterms:created>
  <dcterms:modified xsi:type="dcterms:W3CDTF">2024-12-18T07:39:22Z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