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235864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снег, метель. Ветер южный, юго-восточный 9-14, днем порывы 15-20 м/с. Температура воздуха ночью 7-9,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234240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24676</TotalTime>
  <Words>657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4517</cp:revision>
  <cp:lastPrinted>2021-07-01T03:56:27Z</cp:lastPrinted>
  <dcterms:created xsi:type="dcterms:W3CDTF">2018-03-27T06:03:00Z</dcterms:created>
  <dcterms:modified xsi:type="dcterms:W3CDTF">2024-12-18T08:21:52Z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