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18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19декабря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dirty="0" smtClean="0">
                <a:solidFill>
                  <a:schemeClr val="tx1"/>
                </a:solidFill>
              </a:rPr>
              <a:t>В</a:t>
            </a:r>
            <a:r>
              <a:rPr lang="ru-RU" dirty="0" err="1">
                <a:solidFill>
                  <a:schemeClr val="tx1"/>
                </a:solidFill>
              </a:rPr>
              <a:t>етер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юго</a:t>
            </a:r>
            <a:r>
              <a:rPr lang="kk-KZ" dirty="0">
                <a:solidFill>
                  <a:schemeClr val="tx1"/>
                </a:solidFill>
              </a:rPr>
              <a:t>-восточный </a:t>
            </a:r>
            <a:r>
              <a:rPr lang="kk-KZ" dirty="0" smtClean="0">
                <a:solidFill>
                  <a:schemeClr val="tx1"/>
                </a:solidFill>
              </a:rPr>
              <a:t>2-7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19 декабря</a:t>
            </a:r>
            <a:r>
              <a:rPr lang="ru-RU" alt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Увеличение облачности, без существенных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</a:t>
            </a:r>
            <a:r>
              <a:rPr lang="ru-RU" sz="110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392455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19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18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22914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5375</cp:revision>
  <cp:lastPrinted>2021-07-01T09:11:30Z</cp:lastPrinted>
  <dcterms:created xsi:type="dcterms:W3CDTF">2018-03-27T06:03:00Z</dcterms:created>
  <dcterms:modified xsi:type="dcterms:W3CDTF">2024-12-18T07:06:23Z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