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374757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06215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гололед, низовая метель. Ветер западный, северо-западный 9-14 м/с. Температура воздуха ночью 10-12, днем 6-8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28523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5250</cp:revision>
  <cp:lastPrinted>2021-07-01T03:56:27Z</cp:lastPrinted>
  <dcterms:created xsi:type="dcterms:W3CDTF">2018-03-27T06:03:00Z</dcterms:created>
  <dcterms:modified xsi:type="dcterms:W3CDTF">2024-12-18T06:41:18Z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