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6736193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370708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 второй половине дня осадки (преимущественно дождь). Ветер южный, юго-западный 8-13, утром и днем порывы 15-20 м/с. Температура воздуха ночью 2-4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13938</TotalTime>
  <Words>633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3370</cp:revision>
  <cp:lastPrinted>2021-07-01T03:56:27Z</cp:lastPrinted>
  <dcterms:created xsi:type="dcterms:W3CDTF">2018-03-27T06:03:00Z</dcterms:created>
  <dcterms:modified xsi:type="dcterms:W3CDTF">2024-12-18T08:20:40Z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