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3801264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снег, метель, днем осадки (преимущественно снег), метель, гололед. Ветер юго-восточный 15-20 м/с. Температура воздуха ночью 6-8, днем 0-2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порывы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 м/с. Температура воздуха 4-6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17522</TotalTime>
  <Words>601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5887</cp:revision>
  <cp:lastPrinted>2021-07-01T03:56:27Z</cp:lastPrinted>
  <dcterms:created xsi:type="dcterms:W3CDTF">2018-03-27T06:03:00Z</dcterms:created>
  <dcterms:modified xsi:type="dcterms:W3CDTF">2024-12-18T07:44:20Z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