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6888115"/>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352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17 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smtClean="0">
                <a:solidFill>
                  <a:prstClr val="black"/>
                </a:solidFill>
                <a:latin typeface="Times New Roman" panose="02020603050405020304" pitchFamily="18" charset="0"/>
                <a:cs typeface="Times New Roman" panose="02020603050405020304" pitchFamily="18" charset="0"/>
              </a:rPr>
              <a:t>18 желтоқсан</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a:t>
            </a:r>
            <a:r>
              <a:rPr lang="kk-KZ" sz="1200" dirty="0" smtClean="0">
                <a:latin typeface="Times New Roman" panose="02020603050405020304" pitchFamily="18" charset="0"/>
                <a:cs typeface="Times New Roman" panose="02020603050405020304" pitchFamily="18" charset="0"/>
              </a:rPr>
              <a:t>қытта </a:t>
            </a:r>
            <a:r>
              <a:rPr lang="kk-KZ" sz="1200" kern="1400" dirty="0" smtClean="0">
                <a:solidFill>
                  <a:srgbClr val="000000"/>
                </a:solidFill>
                <a:latin typeface="Times New Roman" panose="02020603050405020304" pitchFamily="18" charset="0"/>
                <a:ea typeface="Times New Roman" panose="02020603050405020304" pitchFamily="18" charset="0"/>
              </a:rPr>
              <a:t>қар</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жаяу </a:t>
            </a:r>
            <a:r>
              <a:rPr lang="kk-KZ" sz="1200" kern="900" dirty="0" smtClean="0">
                <a:solidFill>
                  <a:srgbClr val="000000"/>
                </a:solidFill>
                <a:latin typeface="Times New Roman" panose="02020603050405020304" pitchFamily="18" charset="0"/>
                <a:ea typeface="Times New Roman" panose="02020603050405020304" pitchFamily="18" charset="0"/>
              </a:rPr>
              <a:t>бұрқасың</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ңтүстік-шығыстан, оң</a:t>
            </a:r>
            <a:r>
              <a:rPr lang="kk-KZ" sz="1200" dirty="0" smtClean="0">
                <a:solidFill>
                  <a:prstClr val="black"/>
                </a:solidFill>
                <a:latin typeface="Times New Roman" panose="02020603050405020304" pitchFamily="18" charset="0"/>
                <a:cs typeface="Times New Roman" panose="02020603050405020304" pitchFamily="18" charset="0"/>
              </a:rPr>
              <a:t>түстіктен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желтоқсан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18 желтоқсан</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19 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Бұлтты, </a:t>
            </a:r>
            <a:r>
              <a:rPr lang="kk-KZ" sz="1200" kern="1400" dirty="0">
                <a:solidFill>
                  <a:srgbClr val="000000"/>
                </a:solidFill>
                <a:latin typeface="Times New Roman" panose="02020603050405020304" pitchFamily="18" charset="0"/>
                <a:ea typeface="Times New Roman" panose="02020603050405020304" pitchFamily="18" charset="0"/>
              </a:rPr>
              <a:t>қар, </a:t>
            </a:r>
            <a:r>
              <a:rPr lang="kk-KZ" sz="1200" kern="900" dirty="0">
                <a:solidFill>
                  <a:srgbClr val="000000"/>
                </a:solidFill>
                <a:latin typeface="Times New Roman" panose="02020603050405020304" pitchFamily="18" charset="0"/>
                <a:ea typeface="Times New Roman" panose="02020603050405020304" pitchFamily="18" charset="0"/>
              </a:rPr>
              <a:t>бұрқасың</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-шығыстан, шығыстан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4-6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140223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19 желтоқсан</a:t>
            </a:r>
            <a:r>
              <a:rPr lang="kk-KZ" sz="1200" kern="1400" dirty="0" smtClean="0">
                <a:solidFill>
                  <a:srgbClr val="000000"/>
                </a:solidFill>
                <a:latin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22138</TotalTime>
  <Words>586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4388</cp:revision>
  <cp:lastPrinted>2021-07-01T07:38:07Z</cp:lastPrinted>
  <dcterms:created xsi:type="dcterms:W3CDTF">2018-03-27T06:03:00Z</dcterms:created>
  <dcterms:modified xsi:type="dcterms:W3CDTF">2024-12-17T07:31:40Z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