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5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8808466"/>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662267"/>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18 желтоқсанға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17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kk-KZ" sz="1200" b="1" dirty="0" smtClean="0">
                <a:latin typeface="Times New Roman" panose="02020603050405020304" pitchFamily="18" charset="0"/>
                <a:cs typeface="Times New Roman" panose="02020603050405020304" pitchFamily="18" charset="0"/>
              </a:rPr>
              <a:t>желтоқсан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8-10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19 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18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19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lvl="0"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23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indent="182563" algn="just"/>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92858948"/>
              </p:ext>
            </p:extLst>
          </p:nvPr>
        </p:nvGraphicFramePr>
        <p:xfrm>
          <a:off x="4887749" y="4178852"/>
          <a:ext cx="4781606" cy="1121979"/>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11888" y="6283486"/>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23500</TotalTime>
  <Words>549</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4386</cp:revision>
  <cp:lastPrinted>2021-07-01T07:38:07Z</cp:lastPrinted>
  <dcterms:created xsi:type="dcterms:W3CDTF">2018-03-27T06:03:00Z</dcterms:created>
  <dcterms:modified xsi:type="dcterms:W3CDTF">2024-12-17T09:05:55Z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