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570196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p>
          <a:p>
            <a:pPr algn="ctr">
              <a:spcBef>
                <a:spcPts val="0"/>
              </a:spcBef>
              <a:defRPr/>
            </a:pPr>
            <a:endParaRPr lang="kk-KZ"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26714" y="23676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738805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20211</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4185</cp:revision>
  <cp:lastPrinted>2021-07-01T03:56:27Z</cp:lastPrinted>
  <dcterms:created xsi:type="dcterms:W3CDTF">2018-03-27T06:03:00Z</dcterms:created>
  <dcterms:modified xsi:type="dcterms:W3CDTF">2024-12-17T07:23:26Z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