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8" d="100"/>
          <a:sy n="88" d="100"/>
        </p:scale>
        <p:origin x="96" y="348"/>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94398632"/>
              </p:ext>
            </p:extLst>
          </p:nvPr>
        </p:nvGraphicFramePr>
        <p:xfrm>
          <a:off x="344488" y="2292860"/>
          <a:ext cx="4465638" cy="186347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352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17</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2359" y="2846513"/>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73415966"/>
              </p:ext>
            </p:extLst>
          </p:nvPr>
        </p:nvGraphicFramePr>
        <p:xfrm>
          <a:off x="5089830" y="4758115"/>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1459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1.463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2359" y="4163808"/>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17</a:t>
            </a:r>
            <a:r>
              <a:rPr lang="kk-KZ" altLang="ru-RU" sz="1200" b="1" dirty="0" smtClean="0">
                <a:latin typeface="Times New Roman" panose="02020603050405020304" pitchFamily="18" charset="0"/>
                <a:cs typeface="Times New Roman" panose="02020603050405020304" pitchFamily="18" charset="0"/>
              </a:rPr>
              <a:t> желтоқсан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18</a:t>
            </a:r>
            <a:r>
              <a:rPr lang="kk-KZ" altLang="ru-RU" sz="1100" b="1" dirty="0" smtClean="0">
                <a:latin typeface="Times New Roman" panose="02020603050405020304" pitchFamily="18" charset="0"/>
                <a:cs typeface="Times New Roman" panose="02020603050405020304" pitchFamily="18" charset="0"/>
              </a:rPr>
              <a:t> желтоқсан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17</a:t>
            </a:r>
            <a:r>
              <a:rPr lang="kk-KZ" altLang="ru-RU" sz="1100" b="1" dirty="0" smtClean="0">
                <a:solidFill>
                  <a:srgbClr val="000000"/>
                </a:solidFill>
                <a:latin typeface="Times New Roman" panose="02020603050405020304" pitchFamily="18" charset="0"/>
                <a:cs typeface="Times New Roman" panose="02020603050405020304" pitchFamily="18" charset="0"/>
              </a:rPr>
              <a:t> желтоқсан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18</a:t>
            </a:r>
            <a:r>
              <a:rPr lang="kk-KZ" altLang="ru-RU" sz="1100" b="1" dirty="0" smtClean="0">
                <a:solidFill>
                  <a:srgbClr val="000000"/>
                </a:solidFill>
                <a:latin typeface="Times New Roman" panose="02020603050405020304" pitchFamily="18" charset="0"/>
                <a:cs typeface="Times New Roman" panose="02020603050405020304" pitchFamily="18" charset="0"/>
              </a:rPr>
              <a:t> желтоқсан</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Бұлтты, жауын-шашын (көбінесе жаңбыр)</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оңтүстік-батыстан солтүстік-батысқа ауыспалы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екпіні 15-20 </a:t>
            </a:r>
            <a:r>
              <a:rPr lang="kk-KZ" sz="1100" dirty="0" smtClean="0">
                <a:solidFill>
                  <a:prstClr val="black"/>
                </a:solidFill>
                <a:latin typeface="Times New Roman" pitchFamily="18" charset="0"/>
                <a:cs typeface="Times New Roman" pitchFamily="18" charset="0"/>
              </a:rPr>
              <a:t>м/с</a:t>
            </a:r>
            <a:r>
              <a:rPr lang="kk-KZ" sz="1100" dirty="0" smtClean="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2-4,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7-9 </a:t>
            </a:r>
            <a:r>
              <a:rPr lang="kk-KZ" sz="1100" dirty="0" smtClean="0">
                <a:solidFill>
                  <a:prstClr val="black"/>
                </a:solidFill>
                <a:latin typeface="Times New Roman" pitchFamily="18" charset="0"/>
                <a:cs typeface="Times New Roman" pitchFamily="18" charset="0"/>
              </a:rPr>
              <a:t>жылы.</a:t>
            </a:r>
          </a:p>
          <a:p>
            <a:pPr lvl="0" algn="ctr"/>
            <a:endParaRPr lang="kk-KZ" sz="1100" b="1" dirty="0" smtClean="0">
              <a:solidFill>
                <a:srgbClr val="000000"/>
              </a:solidFill>
              <a:latin typeface="Times New Roman" panose="02020603050405020304" pitchFamily="18" charset="0"/>
              <a:cs typeface="Times New Roman" panose="02020603050405020304"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19</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желтоқсан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18 </a:t>
            </a:r>
            <a:r>
              <a:rPr lang="kk-KZ" sz="1100" b="1" dirty="0" smtClean="0">
                <a:solidFill>
                  <a:srgbClr val="000000"/>
                </a:solidFill>
                <a:latin typeface="Times New Roman" panose="02020603050405020304" pitchFamily="18" charset="0"/>
                <a:cs typeface="Times New Roman" panose="02020603050405020304" pitchFamily="18" charset="0"/>
              </a:rPr>
              <a:t>желтоқсан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19</a:t>
            </a:r>
            <a:r>
              <a:rPr lang="kk-KZ" sz="1100" b="1" dirty="0" smtClean="0">
                <a:solidFill>
                  <a:srgbClr val="000000"/>
                </a:solidFill>
                <a:latin typeface="Times New Roman" panose="02020603050405020304" pitchFamily="18" charset="0"/>
                <a:cs typeface="Times New Roman" panose="02020603050405020304" pitchFamily="18" charset="0"/>
              </a:rPr>
              <a:t> желтоқсан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Бұлтты, жауын-шашын (жаңбыр, қар)</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9-14, екпіні 15-20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0-2 </a:t>
            </a:r>
            <a:r>
              <a:rPr lang="kk-KZ" sz="1100" dirty="0" smtClean="0">
                <a:solidFill>
                  <a:prstClr val="black"/>
                </a:solidFill>
                <a:latin typeface="Times New Roman" pitchFamily="18" charset="0"/>
                <a:cs typeface="Times New Roman" pitchFamily="18" charset="0"/>
              </a:rPr>
              <a:t>аяз</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748596"/>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9574" y="617872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29901</TotalTime>
  <Words>592</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3683</cp:revision>
  <cp:lastPrinted>2021-07-01T07:38:07Z</cp:lastPrinted>
  <dcterms:created xsi:type="dcterms:W3CDTF">2018-03-27T06:03:00Z</dcterms:created>
  <dcterms:modified xsi:type="dcterms:W3CDTF">2024-12-17T07:20:02Z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