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68757719"/>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17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18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таңертең және күндіз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kk-KZ" sz="1100" dirty="0" smtClean="0">
                <a:latin typeface="Times New Roman" pitchFamily="18" charset="0"/>
                <a:cs typeface="Times New Roman" pitchFamily="18" charset="0"/>
              </a:rPr>
              <a:t> болады. Кей уақыттарда тұман түседі. Оңтүстік-батыстан жел соғады, күші 8-13 м/с. Ауа температурасы түнде 5-7 радус аяз, күндіз 3-        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19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18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19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kk-KZ" sz="1100" dirty="0" smtClean="0">
                <a:latin typeface="Times New Roman" pitchFamily="18" charset="0"/>
                <a:cs typeface="Times New Roman" pitchFamily="18" charset="0"/>
              </a:rPr>
              <a:t>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0-2 аяз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a:t>
            </a:r>
            <a:r>
              <a:rPr lang="ru-RU" sz="1200" dirty="0" smtClean="0">
                <a:solidFill>
                  <a:schemeClr val="tx1"/>
                </a:solidFill>
                <a:latin typeface="Times New Roman" panose="02020603050405020304" pitchFamily="18" charset="0"/>
                <a:cs typeface="Times New Roman" panose="02020603050405020304" pitchFamily="18" charset="0"/>
              </a:rPr>
              <a:t>, 19</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50043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13894</TotalTime>
  <Words>602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3479</cp:revision>
  <cp:lastPrinted>2021-07-01T03:56:27Z</cp:lastPrinted>
  <dcterms:created xsi:type="dcterms:W3CDTF">2018-03-27T06:03:00Z</dcterms:created>
  <dcterms:modified xsi:type="dcterms:W3CDTF">2024-12-17T07:25:29Z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