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88811727"/>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352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17 желтоқсан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82606" y="-4970"/>
            <a:ext cx="4843496"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18 желтоқсанға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17 </a:t>
            </a:r>
            <a:r>
              <a:rPr lang="ru-RU" altLang="ru-RU" sz="1200" b="1" dirty="0" err="1" smtClean="0">
                <a:solidFill>
                  <a:srgbClr val="000000"/>
                </a:solidFill>
                <a:latin typeface="Times New Roman" pitchFamily="18" charset="0"/>
                <a:cs typeface="Times New Roman" pitchFamily="18" charset="0"/>
              </a:rPr>
              <a:t>желтоқсан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18 </a:t>
            </a:r>
            <a:r>
              <a:rPr lang="ru-RU" altLang="ru-RU" sz="1200" b="1" dirty="0" err="1" smtClean="0">
                <a:solidFill>
                  <a:srgbClr val="000000"/>
                </a:solidFill>
                <a:latin typeface="Times New Roman" pitchFamily="18" charset="0"/>
                <a:cs typeface="Times New Roman" pitchFamily="18" charset="0"/>
              </a:rPr>
              <a:t>желтоқсан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Бұлтты, кей уақытта қар жауады, түнде бұрқасын болады. </a:t>
            </a:r>
            <a:r>
              <a:rPr lang="kk-KZ" sz="1200" dirty="0" smtClean="0">
                <a:latin typeface="Times New Roman" panose="02020603050405020304" pitchFamily="18" charset="0"/>
                <a:cs typeface="Times New Roman" panose="02020603050405020304" pitchFamily="18" charset="0"/>
              </a:rPr>
              <a:t>О</a:t>
            </a:r>
            <a:r>
              <a:rPr lang="kk-KZ" sz="1200" dirty="0" smtClean="0">
                <a:latin typeface="Times New Roman" panose="02020603050405020304" pitchFamily="18" charset="0"/>
                <a:cs typeface="Times New Roman" panose="02020603050405020304" pitchFamily="18" charset="0"/>
              </a:rPr>
              <a:t>ңтүстік-батыстан соғатын жел оңтүстік-шығысқа ауысады, </a:t>
            </a:r>
            <a:r>
              <a:rPr lang="kk-KZ" sz="1200" dirty="0" smtClean="0">
                <a:latin typeface="Times New Roman" panose="02020603050405020304" pitchFamily="18" charset="0"/>
                <a:cs typeface="Times New Roman" panose="02020603050405020304" pitchFamily="18" charset="0"/>
              </a:rPr>
              <a:t>күші 9-14, түнде екпіні 15-20 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4-6, күндіз 0-2 градус суық болады.</a:t>
            </a:r>
          </a:p>
          <a:p>
            <a:pPr algn="ctr"/>
            <a:r>
              <a:rPr lang="kk-KZ" altLang="ru-RU" sz="1200" b="1" dirty="0" smtClean="0">
                <a:solidFill>
                  <a:srgbClr val="000000"/>
                </a:solidFill>
                <a:latin typeface="Times New Roman" pitchFamily="18" charset="0"/>
                <a:cs typeface="Times New Roman" pitchFamily="18" charset="0"/>
              </a:rPr>
              <a:t>19 желтоқсанға</a:t>
            </a:r>
            <a:r>
              <a:rPr lang="kk-KZ" alt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2024 </a:t>
            </a:r>
            <a:r>
              <a:rPr lang="ru-RU" sz="1200" b="1" dirty="0">
                <a:solidFill>
                  <a:srgbClr val="000000"/>
                </a:solidFill>
                <a:latin typeface="Times New Roman" pitchFamily="18" charset="0"/>
                <a:cs typeface="Times New Roman" pitchFamily="18" charset="0"/>
              </a:rPr>
              <a:t>ж. </a:t>
            </a:r>
            <a:endParaRPr lang="ru-RU"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18 </a:t>
            </a:r>
            <a:r>
              <a:rPr lang="ru-RU" sz="1200" b="1" dirty="0" err="1" smtClean="0">
                <a:solidFill>
                  <a:srgbClr val="000000"/>
                </a:solidFill>
                <a:latin typeface="Times New Roman" pitchFamily="18" charset="0"/>
                <a:cs typeface="Times New Roman" pitchFamily="18" charset="0"/>
              </a:rPr>
              <a:t>желтоқсан</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19</a:t>
            </a:r>
            <a:r>
              <a:rPr lang="kk-KZ" sz="1200" b="1" dirty="0" smtClean="0">
                <a:solidFill>
                  <a:srgbClr val="000000"/>
                </a:solidFill>
                <a:latin typeface="Times New Roman" pitchFamily="18" charset="0"/>
                <a:cs typeface="Times New Roman" pitchFamily="18" charset="0"/>
              </a:rPr>
              <a:t> желтоқсан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Б</a:t>
            </a:r>
            <a:r>
              <a:rPr lang="kk-KZ" sz="1200" dirty="0" smtClean="0">
                <a:latin typeface="Times New Roman" panose="02020603050405020304" pitchFamily="18" charset="0"/>
                <a:cs typeface="Times New Roman" panose="02020603050405020304" pitchFamily="18" charset="0"/>
              </a:rPr>
              <a:t>ұлтты, қар жауады. Оңтүстік-шығыстан жел 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5-10 м/с</a:t>
            </a:r>
            <a:r>
              <a:rPr lang="kk-KZ" sz="1200" dirty="0">
                <a:latin typeface="Times New Roman" panose="02020603050405020304" pitchFamily="18" charset="0"/>
                <a:cs typeface="Times New Roman" panose="02020603050405020304" pitchFamily="18" charset="0"/>
              </a:rPr>
              <a:t>. Ауа температурасы </a:t>
            </a:r>
            <a:r>
              <a:rPr lang="kk-KZ" sz="1200" dirty="0" smtClean="0">
                <a:latin typeface="Times New Roman" panose="02020603050405020304" pitchFamily="18" charset="0"/>
                <a:cs typeface="Times New Roman" panose="02020603050405020304" pitchFamily="18" charset="0"/>
              </a:rPr>
              <a:t>5-7 градус аяз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7806681"/>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698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0.153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115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0.288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желтоқсандағы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96669" y="2261437"/>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17 желтоқсан, 18 желтоқсанда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төмен</a:t>
            </a:r>
            <a:r>
              <a:rPr lang="kk-KZ" sz="1200" dirty="0" smtClean="0">
                <a:solidFill>
                  <a:srgbClr val="000000"/>
                </a:solidFill>
                <a:latin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02845" y="3235182"/>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Снигирева Н.Г / Терекова Н.Р.</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19896</TotalTime>
  <Words>525</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5115</cp:revision>
  <cp:lastPrinted>2021-07-01T07:38:07Z</cp:lastPrinted>
  <dcterms:created xsi:type="dcterms:W3CDTF">2018-03-27T06:03:00Z</dcterms:created>
  <dcterms:modified xsi:type="dcterms:W3CDTF">2024-12-17T09:45:36Z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