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334610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восточный, 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72295" y="2254904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322354"/>
              </p:ext>
            </p:extLst>
          </p:nvPr>
        </p:nvGraphicFramePr>
        <p:xfrm>
          <a:off x="5013793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/Эрнст 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20962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4136</cp:revision>
  <cp:lastPrinted>2021-10-14T11:15:53Z</cp:lastPrinted>
  <dcterms:created xsi:type="dcterms:W3CDTF">2018-03-27T06:03:00Z</dcterms:created>
  <dcterms:modified xsi:type="dcterms:W3CDTF">2024-12-17T07:25:21Z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