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001768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301386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осадки (дождь, снег), гололед. Временами туман. Ветер юго-западный 8-13 м/с. Температура воздуха ночью 5-7 мороза,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13937</TotalTime>
  <Words>638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3368</cp:revision>
  <cp:lastPrinted>2021-07-01T03:56:27Z</cp:lastPrinted>
  <dcterms:created xsi:type="dcterms:W3CDTF">2018-03-27T06:03:00Z</dcterms:created>
  <dcterms:modified xsi:type="dcterms:W3CDTF">2024-12-17T07:24:50Z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