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93543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снег, ночью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19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юго-восточный 5-10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370285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декабря, ночью 19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 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38738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5275</cp:revision>
  <cp:lastPrinted>2021-02-03T11:37:00Z</cp:lastPrinted>
  <dcterms:created xsi:type="dcterms:W3CDTF">2018-03-27T06:03:00Z</dcterms:created>
  <dcterms:modified xsi:type="dcterms:W3CDTF">2024-12-17T09:46:06Z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