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138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544853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снег, низовая метель. Ветер юго-восточный, южный 9-14 м/с. Температура воздуха ночью 11-13, днем 5-7 мороза.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снег, низовая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15-20, порывы 23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854665"/>
              </p:ext>
            </p:extLst>
          </p:nvPr>
        </p:nvGraphicFramePr>
        <p:xfrm>
          <a:off x="5097016" y="4124687"/>
          <a:ext cx="4536504" cy="20986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24674</TotalTime>
  <Words>661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4515</cp:revision>
  <cp:lastPrinted>2021-07-01T03:56:27Z</cp:lastPrinted>
  <dcterms:created xsi:type="dcterms:W3CDTF">2018-03-27T06:03:00Z</dcterms:created>
  <dcterms:modified xsi:type="dcterms:W3CDTF">2024-12-17T09:05:58Z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