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74303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940" y="254417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15801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(преимущественно дождь). Ветер юго-западный с переходом на северо-западный 9-14, порывы 15-20 м/с. Температура воздуха ночью 2-4,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осадки (дождь, снег).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894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27630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3638</cp:revision>
  <cp:lastPrinted>2021-10-15T03:50:29Z</cp:lastPrinted>
  <dcterms:created xsi:type="dcterms:W3CDTF">2018-03-27T06:03:00Z</dcterms:created>
  <dcterms:modified xsi:type="dcterms:W3CDTF">2024-12-17T07:20:04Z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