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66120166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352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декабря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07774" y="381385"/>
            <a:ext cx="4701383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18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без осадков. Ветер юго-восточный 7-12 м/с. Температура воздуха ночью 14-16, днем 7-9 мороза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. 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19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19 декабря 2024 г.</a:t>
            </a:r>
          </a:p>
          <a:p>
            <a:pPr lvl="0" algn="just"/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   Переменная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етер юго-восточный 7-12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10-12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7186437"/>
              </p:ext>
            </p:extLst>
          </p:nvPr>
        </p:nvGraphicFramePr>
        <p:xfrm>
          <a:off x="5134650" y="3763600"/>
          <a:ext cx="4528802" cy="24066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0.766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78409" y="1844824"/>
            <a:ext cx="4630747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декабря, ночью 19 декабря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13432" y="2895130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38538</TotalTime>
  <Words>651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5998</cp:revision>
  <cp:lastPrinted>2021-11-30T05:55:24Z</cp:lastPrinted>
  <dcterms:created xsi:type="dcterms:W3CDTF">2018-03-27T06:03:00Z</dcterms:created>
  <dcterms:modified xsi:type="dcterms:W3CDTF">2024-12-17T07:53:28Z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