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36" d="100"/>
          <a:sy n="136" d="100"/>
        </p:scale>
        <p:origin x="-1440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357519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15054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днем осадки (преимущественно снег). Гололед, низовая метель. Ветер юго-западный, западный 9-14 м/с. Температура воздуха ночью 4-6, днем 0-2 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снег, метель.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3-5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28514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5246</cp:revision>
  <cp:lastPrinted>2021-07-01T03:56:27Z</cp:lastPrinted>
  <dcterms:created xsi:type="dcterms:W3CDTF">2018-03-27T06:03:00Z</dcterms:created>
  <dcterms:modified xsi:type="dcterms:W3CDTF">2024-12-17T08:00:12Z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