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8371732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снег, низовая метель. Ветер юго-восточный, южный 9-14 м/с. Температура воздуха ночью 11-13, днем 5-7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снег, низовая метель. Ветер южный, юго-западный 9-14, порывы 15-20, порывы 23 м/с. Температура воздуха ночью 9-11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088833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21951</TotalTime>
  <Words>616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4383</cp:revision>
  <cp:lastPrinted>2021-07-01T03:56:27Z</cp:lastPrinted>
  <dcterms:created xsi:type="dcterms:W3CDTF">2018-03-27T06:03:00Z</dcterms:created>
  <dcterms:modified xsi:type="dcterms:W3CDTF">2024-12-17T09:02:30Z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