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014630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352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снег, низовая метель. Туман. Ветер юго-западный с переходом юго-восточный 9-14 м/с. Температура воздуха ночью 8-10, днем 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с переходом на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336661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4029102"/>
              </p:ext>
            </p:extLst>
          </p:nvPr>
        </p:nvGraphicFramePr>
        <p:xfrm>
          <a:off x="4986306" y="4437112"/>
          <a:ext cx="4759297" cy="168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):Рахметова Ж.А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2018</TotalTime>
  <Words>561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329</cp:revision>
  <cp:lastPrinted>2021-07-01T03:56:27Z</cp:lastPrinted>
  <dcterms:created xsi:type="dcterms:W3CDTF">2024-09-22T07:48:17Z</dcterms:created>
  <dcterms:modified xsi:type="dcterms:W3CDTF">2024-12-17T09:00:01Z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