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142694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203379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16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17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Оңтүстік-шығыстан жел соғады, күші 7-12 м/с. Ауа температурасы түнде 15-17, күндіз 10-12 аяз.</a:t>
            </a: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8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17 желтоқсан с. 20-ден 18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17</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18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35767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5761</cp:revision>
  <cp:lastPrinted>2023-01-16T10:13:34Z</cp:lastPrinted>
  <dcterms:created xsi:type="dcterms:W3CDTF">2018-03-27T06:03:00Z</dcterms:created>
  <dcterms:modified xsi:type="dcterms:W3CDTF">2024-12-16T07:36:12Z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