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70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25095137"/>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351</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6</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108269"/>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17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kk-KZ"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itchFamily="18" charset="0"/>
                <a:cs typeface="Times New Roman" pitchFamily="18" charset="0"/>
              </a:rPr>
              <a:t>        Аздаған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оңтүстік-шығыстан 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түнде 24-26°, күндіз 11-13° аяз.</a:t>
            </a:r>
            <a:endParaRPr lang="kk-KZ" sz="1200" dirty="0">
              <a:solidFill>
                <a:prstClr val="black"/>
              </a:solidFill>
              <a:latin typeface="Times New Roman" pitchFamily="18" charset="0"/>
              <a:cs typeface="Times New Roman"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18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17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18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Аздаған </a:t>
            </a:r>
            <a:r>
              <a:rPr lang="kk-KZ" sz="1200" dirty="0" smtClean="0">
                <a:solidFill>
                  <a:prstClr val="black"/>
                </a:solidFill>
                <a:latin typeface="Times New Roman" pitchFamily="18" charset="0"/>
                <a:cs typeface="Times New Roman" pitchFamily="18" charset="0"/>
              </a:rPr>
              <a:t>бұлтты, 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2-7 м/с.</a:t>
            </a:r>
            <a:r>
              <a:rPr lang="kk-KZ" sz="1200" dirty="0" smtClean="0">
                <a:solidFill>
                  <a:prstClr val="black"/>
                </a:solidFill>
                <a:latin typeface="Times New Roman" pitchFamily="18" charset="0"/>
                <a:cs typeface="Times New Roman" pitchFamily="18" charset="0"/>
              </a:rPr>
              <a:t> Ауа температурасы 20-22° аяз болады.</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2" name="TextBox 13"/>
          <p:cNvSpPr txBox="1"/>
          <p:nvPr/>
        </p:nvSpPr>
        <p:spPr>
          <a:xfrm>
            <a:off x="5044959" y="2222428"/>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a:solidFill>
                  <a:prstClr val="black"/>
                </a:solidFill>
                <a:latin typeface="Times New Roman" panose="02020603050405020304" pitchFamily="18" charset="0"/>
                <a:cs typeface="Times New Roman" panose="02020603050405020304" pitchFamily="18" charset="0"/>
              </a:rPr>
              <a:t>Метеорологиялық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16551" y="314836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130723099"/>
              </p:ext>
            </p:extLst>
          </p:nvPr>
        </p:nvGraphicFramePr>
        <p:xfrm>
          <a:off x="5034064" y="390929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478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2873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90</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29716">
                <a:tc>
                  <a:txBody>
                    <a:bodyPr/>
                    <a:lstStyle/>
                    <a:p>
                      <a:r>
                        <a:rPr lang="ru-RU" sz="900" smtClean="0">
                          <a:solidFill>
                            <a:schemeClr val="tx1"/>
                          </a:solidFill>
                          <a:latin typeface="Times New Roman" panose="02020603050405020304" pitchFamily="18" charset="0"/>
                          <a:cs typeface="Times New Roman" panose="02020603050405020304" pitchFamily="18" charset="0"/>
                        </a:rPr>
                        <a:t>Азот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0,008</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Иманғабасова А.Т. / </a:t>
            </a:r>
            <a:r>
              <a:rPr lang="kk-KZ" altLang="ru-RU" sz="1200" b="1" i="1" dirty="0" smtClean="0">
                <a:solidFill>
                  <a:srgbClr val="000000"/>
                </a:solidFill>
                <a:latin typeface="Times New Roman" panose="02020603050405020304" pitchFamily="18" charset="0"/>
                <a:cs typeface="Times New Roman" panose="02020603050405020304" pitchFamily="18" charset="0"/>
              </a:rPr>
              <a:t>Акылбаева М.М.</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23594</TotalTime>
  <Words>635</Words>
  <Application>Microsoft Office PowerPoint</Application>
  <PresentationFormat>Лист A4 (210x297 мм)</PresentationFormat>
  <Paragraphs>110</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4407</cp:revision>
  <cp:lastPrinted>2021-07-01T03:56:27Z</cp:lastPrinted>
  <dcterms:created xsi:type="dcterms:W3CDTF">2018-03-27T06:03:00Z</dcterms:created>
  <dcterms:modified xsi:type="dcterms:W3CDTF">2024-12-16T07:37:09Z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