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4490949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351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16 желтоқсан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17 желтоқсанға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16 </a:t>
            </a:r>
            <a:r>
              <a:rPr lang="ru-RU" altLang="ru-RU" sz="1200" b="1" dirty="0" err="1" smtClean="0">
                <a:solidFill>
                  <a:srgbClr val="000000"/>
                </a:solidFill>
                <a:latin typeface="Times New Roman" pitchFamily="18" charset="0"/>
                <a:cs typeface="Times New Roman" pitchFamily="18" charset="0"/>
              </a:rPr>
              <a:t>желтоқсан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17 </a:t>
            </a:r>
            <a:r>
              <a:rPr lang="ru-RU" altLang="ru-RU" sz="1200" b="1" dirty="0" err="1" smtClean="0">
                <a:solidFill>
                  <a:srgbClr val="000000"/>
                </a:solidFill>
                <a:latin typeface="Times New Roman" pitchFamily="18" charset="0"/>
                <a:cs typeface="Times New Roman" pitchFamily="18" charset="0"/>
              </a:rPr>
              <a:t>желтоқсан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кей уақытта </a:t>
            </a:r>
            <a:r>
              <a:rPr lang="kk-KZ" sz="1200" dirty="0" smtClean="0">
                <a:latin typeface="Times New Roman" panose="02020603050405020304" pitchFamily="18" charset="0"/>
                <a:cs typeface="Times New Roman" panose="02020603050405020304" pitchFamily="18" charset="0"/>
              </a:rPr>
              <a:t>қар жауады, </a:t>
            </a:r>
            <a:r>
              <a:rPr lang="kk-KZ" sz="1200" smtClean="0">
                <a:latin typeface="Times New Roman" panose="02020603050405020304" pitchFamily="18" charset="0"/>
                <a:cs typeface="Times New Roman" panose="02020603050405020304" pitchFamily="18" charset="0"/>
              </a:rPr>
              <a:t>бұрқасын </a:t>
            </a:r>
            <a:r>
              <a:rPr lang="kk-KZ" sz="1200" smtClean="0">
                <a:latin typeface="Times New Roman" panose="02020603050405020304" pitchFamily="18" charset="0"/>
                <a:cs typeface="Times New Roman" panose="02020603050405020304" pitchFamily="18" charset="0"/>
              </a:rPr>
              <a:t>болады. </a:t>
            </a:r>
            <a:r>
              <a:rPr lang="kk-KZ" sz="1200" dirty="0" smtClean="0">
                <a:latin typeface="Times New Roman" panose="02020603050405020304" pitchFamily="18" charset="0"/>
                <a:cs typeface="Times New Roman" panose="02020603050405020304" pitchFamily="18" charset="0"/>
              </a:rPr>
              <a:t>Оңтүстіктен, оңтүстік-шығыстан жел соғады, күші 9-14, түнде екпіні 15-20 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5-7, күндіз 1-3 градус аяз болады.</a:t>
            </a:r>
          </a:p>
          <a:p>
            <a:pPr algn="ctr"/>
            <a:r>
              <a:rPr lang="kk-KZ" altLang="ru-RU" sz="1200" b="1" dirty="0" smtClean="0">
                <a:solidFill>
                  <a:srgbClr val="000000"/>
                </a:solidFill>
                <a:latin typeface="Times New Roman" pitchFamily="18" charset="0"/>
                <a:cs typeface="Times New Roman" pitchFamily="18" charset="0"/>
              </a:rPr>
              <a:t>18 желтоқсанға</a:t>
            </a:r>
            <a:r>
              <a:rPr lang="kk-KZ" alt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2024 </a:t>
            </a:r>
            <a:r>
              <a:rPr lang="ru-RU" sz="1200" b="1" dirty="0">
                <a:solidFill>
                  <a:srgbClr val="000000"/>
                </a:solidFill>
                <a:latin typeface="Times New Roman" pitchFamily="18" charset="0"/>
                <a:cs typeface="Times New Roman" pitchFamily="18" charset="0"/>
              </a:rPr>
              <a:t>ж. </a:t>
            </a:r>
            <a:endParaRPr lang="ru-RU"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17 </a:t>
            </a:r>
            <a:r>
              <a:rPr lang="ru-RU" sz="1200" b="1" dirty="0" err="1" smtClean="0">
                <a:solidFill>
                  <a:srgbClr val="000000"/>
                </a:solidFill>
                <a:latin typeface="Times New Roman" pitchFamily="18" charset="0"/>
                <a:cs typeface="Times New Roman" pitchFamily="18" charset="0"/>
              </a:rPr>
              <a:t>желтоқсан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18</a:t>
            </a:r>
            <a:r>
              <a:rPr lang="kk-KZ" sz="1200" b="1" dirty="0" smtClean="0">
                <a:solidFill>
                  <a:srgbClr val="000000"/>
                </a:solidFill>
                <a:latin typeface="Times New Roman" pitchFamily="18" charset="0"/>
                <a:cs typeface="Times New Roman" pitchFamily="18" charset="0"/>
              </a:rPr>
              <a:t> желтоқсан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 қар жауады, жаяу бұрқасын болады. Оңтүстіктен 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4-6 градус аяз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7806681"/>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754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0.151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0.204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0.148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0.138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16 </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96669" y="226143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16 желтоқсан, 17 желтоқсанда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a:t>
            </a:r>
            <a:r>
              <a:rPr lang="kk-KZ"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2845" y="3235182"/>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Нуршина А.Ж.</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19894</TotalTime>
  <Words>525</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5110</cp:revision>
  <cp:lastPrinted>2021-07-01T07:38:07Z</cp:lastPrinted>
  <dcterms:created xsi:type="dcterms:W3CDTF">2018-03-27T06:03:00Z</dcterms:created>
  <dcterms:modified xsi:type="dcterms:W3CDTF">2024-12-16T09:52:03Z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