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5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280233277"/>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7</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жауын-шашнысыз. Жел шығыстан,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a:t>
            </a:r>
            <a:r>
              <a:rPr lang="kk-KZ" sz="1200" dirty="0">
                <a:solidFill>
                  <a:prstClr val="black"/>
                </a:solidFill>
                <a:latin typeface="Times New Roman" pitchFamily="18" charset="0"/>
                <a:cs typeface="Times New Roman" pitchFamily="18" charset="0"/>
              </a:rPr>
              <a:t>Ауа температурасы </a:t>
            </a:r>
            <a:r>
              <a:rPr lang="kk-KZ" sz="1200" dirty="0" smtClean="0">
                <a:solidFill>
                  <a:prstClr val="black"/>
                </a:solidFill>
                <a:latin typeface="Times New Roman" pitchFamily="18" charset="0"/>
                <a:cs typeface="Times New Roman" pitchFamily="18" charset="0"/>
              </a:rPr>
              <a:t>түнде 22-24°,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10-12</a:t>
            </a:r>
            <a:r>
              <a:rPr lang="kk-KZ" sz="1200" dirty="0" smtClean="0">
                <a:solidFill>
                  <a:prstClr val="black"/>
                </a:solidFill>
                <a:latin typeface="Times New Roman" pitchFamily="18" charset="0"/>
                <a:cs typeface="Times New Roman" pitchFamily="18" charset="0"/>
              </a:rPr>
              <a:t>° аяз.</a:t>
            </a:r>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жауын-шашынсыз. Жел оңтүстік-шығыстан соғады,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18-20</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аяз болады.</a:t>
            </a:r>
          </a:p>
        </p:txBody>
      </p:sp>
      <p:sp>
        <p:nvSpPr>
          <p:cNvPr id="15" name="TextBox 13"/>
          <p:cNvSpPr txBox="1"/>
          <p:nvPr/>
        </p:nvSpPr>
        <p:spPr>
          <a:xfrm>
            <a:off x="5008908" y="227362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12530" y="319733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058907055"/>
              </p:ext>
            </p:extLst>
          </p:nvPr>
        </p:nvGraphicFramePr>
        <p:xfrm>
          <a:off x="5015500" y="400506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3158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a:solidFill>
                  <a:srgbClr val="000000"/>
                </a:solidFill>
                <a:latin typeface="Times New Roman" panose="02020603050405020304" pitchFamily="18" charset="0"/>
                <a:cs typeface="Times New Roman" panose="02020603050405020304" pitchFamily="18" charset="0"/>
              </a:rPr>
              <a:t>Иманғабасова А.Т.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20112</TotalTime>
  <Words>561</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4106</cp:revision>
  <cp:lastPrinted>2021-07-01T03:56:27Z</cp:lastPrinted>
  <dcterms:created xsi:type="dcterms:W3CDTF">2018-03-27T06:03:00Z</dcterms:created>
  <dcterms:modified xsi:type="dcterms:W3CDTF">2024-12-16T07:50:12Z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