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54129807"/>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Түнде және таңертең тұман түседі. Оңтүстік-шығыстан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түседі.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7-12 м/с. Ауа температурасы 13-15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100" dirty="0" smtClean="0">
                <a:solidFill>
                  <a:schemeClr val="tx1"/>
                </a:solidFill>
                <a:latin typeface="Times New Roman" panose="02020603050405020304" pitchFamily="18" charset="0"/>
                <a:cs typeface="Times New Roman" panose="02020603050405020304" pitchFamily="18" charset="0"/>
              </a:rPr>
              <a:t>18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13993</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3490</cp:revision>
  <cp:lastPrinted>2021-07-01T03:56:27Z</cp:lastPrinted>
  <dcterms:created xsi:type="dcterms:W3CDTF">2018-03-27T06:03:00Z</dcterms:created>
  <dcterms:modified xsi:type="dcterms:W3CDTF">2024-12-16T08:14:13Z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