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algn="l" rtl="0" eaLnBrk="0" fontAlgn="base" hangingPunct="0">
      <a:spcBef>
        <a:spcPct val="0"/>
      </a:spcBef>
      <a:spcAft>
        <a:spcPct val="0"/>
      </a:spcAft>
      <a:defRPr kern="1200">
        <a:solidFill>
          <a:schemeClr val="tx1"/>
        </a:solidFill>
        <a:latin typeface="Calibri" pitchFamily="34" charset="0"/>
        <a:ea typeface="+mn-ea"/>
        <a:cs typeface="Arial" pitchFamily="34" charset="0"/>
      </a:defRPr>
    </a:lvl1pPr>
    <a:lvl2pPr marL="4572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2pPr>
    <a:lvl3pPr marL="9144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3pPr>
    <a:lvl4pPr marL="13716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4pPr>
    <a:lvl5pPr marL="1828800" algn="l" rtl="0" eaLnBrk="0" fontAlgn="base" hangingPunct="0">
      <a:spcBef>
        <a:spcPct val="0"/>
      </a:spcBef>
      <a:spcAft>
        <a:spcPct val="0"/>
      </a:spcAft>
      <a:defRPr kern="1200">
        <a:solidFill>
          <a:schemeClr val="tx1"/>
        </a:solidFill>
        <a:latin typeface="Calibri" pitchFamily="34" charset="0"/>
        <a:ea typeface="+mn-ea"/>
        <a:cs typeface="Arial" pitchFamily="34" charset="0"/>
      </a:defRPr>
    </a:lvl5pPr>
    <a:lvl6pPr marL="2286000" algn="l" defTabSz="914400" rtl="0" eaLnBrk="1" latinLnBrk="0" hangingPunct="1">
      <a:defRPr kern="1200">
        <a:solidFill>
          <a:schemeClr val="tx1"/>
        </a:solidFill>
        <a:latin typeface="Calibri" pitchFamily="34" charset="0"/>
        <a:ea typeface="+mn-ea"/>
        <a:cs typeface="Arial" pitchFamily="34" charset="0"/>
      </a:defRPr>
    </a:lvl6pPr>
    <a:lvl7pPr marL="2743200" algn="l" defTabSz="914400" rtl="0" eaLnBrk="1" latinLnBrk="0" hangingPunct="1">
      <a:defRPr kern="1200">
        <a:solidFill>
          <a:schemeClr val="tx1"/>
        </a:solidFill>
        <a:latin typeface="Calibri" pitchFamily="34" charset="0"/>
        <a:ea typeface="+mn-ea"/>
        <a:cs typeface="Arial" pitchFamily="34" charset="0"/>
      </a:defRPr>
    </a:lvl7pPr>
    <a:lvl8pPr marL="3200400" algn="l" defTabSz="914400" rtl="0" eaLnBrk="1" latinLnBrk="0" hangingPunct="1">
      <a:defRPr kern="1200">
        <a:solidFill>
          <a:schemeClr val="tx1"/>
        </a:solidFill>
        <a:latin typeface="Calibri" pitchFamily="34" charset="0"/>
        <a:ea typeface="+mn-ea"/>
        <a:cs typeface="Arial" pitchFamily="34" charset="0"/>
      </a:defRPr>
    </a:lvl8pPr>
    <a:lvl9pPr marL="3657600" algn="l" defTabSz="914400" rtl="0" eaLnBrk="1" latinLnBrk="0" hangingPunct="1">
      <a:defRPr kern="1200">
        <a:solidFill>
          <a:schemeClr val="tx1"/>
        </a:solidFill>
        <a:latin typeface="Calibri" pitchFamily="34" charset="0"/>
        <a:ea typeface="+mn-ea"/>
        <a:cs typeface="Arial" pitchFamily="34" charset="0"/>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085" autoAdjust="0"/>
  </p:normalViewPr>
  <p:slideViewPr>
    <p:cSldViewPr>
      <p:cViewPr>
        <p:scale>
          <a:sx n="117" d="100"/>
          <a:sy n="117" d="100"/>
        </p:scale>
        <p:origin x="1494" y="120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0" y="0"/>
            <a:ext cx="2971800" cy="500063"/>
          </a:xfrm>
          <a:prstGeom prst="rect">
            <a:avLst/>
          </a:prstGeom>
        </p:spPr>
        <p:txBody>
          <a:bodyPr vert="horz" wrap="square" lIns="94225" tIns="47113" rIns="94225" bIns="47113" numCol="1" anchor="t"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3" name="Дата 2"/>
          <p:cNvSpPr>
            <a:spLocks noGrp="1"/>
          </p:cNvSpPr>
          <p:nvPr>
            <p:ph type="dt" idx="1"/>
          </p:nvPr>
        </p:nvSpPr>
        <p:spPr>
          <a:xfrm>
            <a:off x="3884613" y="0"/>
            <a:ext cx="2971800" cy="500063"/>
          </a:xfrm>
          <a:prstGeom prst="rect">
            <a:avLst/>
          </a:prstGeom>
        </p:spPr>
        <p:txBody>
          <a:bodyPr vert="horz" wrap="square" lIns="94225" tIns="47113" rIns="94225" bIns="47113" numCol="1" anchor="t" anchorCtr="0" compatLnSpc="1"/>
          <a:lstStyle>
            <a:lvl1pPr algn="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4100" name="Образ слайда 3"/>
          <p:cNvSpPr>
            <a:spLocks noGrp="1" noRot="1" noChangeAspect="1"/>
          </p:cNvSpPr>
          <p:nvPr>
            <p:ph type="sldImg"/>
          </p:nvPr>
        </p:nvSpPr>
        <p:spPr bwMode="auto">
          <a:xfrm>
            <a:off x="1006475" y="1243013"/>
            <a:ext cx="4845050" cy="3355975"/>
          </a:xfrm>
          <a:prstGeom prst="rect">
            <a:avLst/>
          </a:prstGeom>
          <a:noFill/>
          <a:ln w="12700">
            <a:solidFill>
              <a:srgbClr val="000000"/>
            </a:solidFill>
            <a:round/>
            <a:headEnd/>
            <a:tailEnd/>
          </a:ln>
        </p:spPr>
      </p:sp>
      <p:sp>
        <p:nvSpPr>
          <p:cNvPr id="2053" name="Заметки 4"/>
          <p:cNvSpPr>
            <a:spLocks noGrp="1" noChangeArrowheads="1"/>
          </p:cNvSpPr>
          <p:nvPr>
            <p:ph type="body" sz="quarter" idx="4294967295"/>
          </p:nvPr>
        </p:nvSpPr>
        <p:spPr bwMode="auto">
          <a:xfrm>
            <a:off x="685800" y="4786313"/>
            <a:ext cx="5486400" cy="3917950"/>
          </a:xfrm>
          <a:prstGeom prst="rect">
            <a:avLst/>
          </a:prstGeom>
          <a:noFill/>
          <a:ln w="9525">
            <a:noFill/>
            <a:miter lim="800000"/>
          </a:ln>
        </p:spPr>
        <p:txBody>
          <a:bodyPr vert="horz" wrap="square" lIns="94225" tIns="47113" rIns="94225" bIns="47113" numCol="1" anchor="t" anchorCtr="0" compatLnSpc="1"/>
          <a:lstStyle/>
          <a:p>
            <a:pPr lvl="0"/>
            <a:r>
              <a:rPr lang="ru-RU" altLang="en-US" noProof="0" dirty="0"/>
              <a:t>Образец текста</a:t>
            </a:r>
          </a:p>
          <a:p>
            <a:pPr lvl="1"/>
            <a:r>
              <a:rPr lang="ru-RU" altLang="en-US" noProof="0" dirty="0"/>
              <a:t>Второй уровень</a:t>
            </a:r>
          </a:p>
          <a:p>
            <a:pPr lvl="2"/>
            <a:r>
              <a:rPr lang="ru-RU" altLang="en-US" noProof="0" dirty="0"/>
              <a:t>Третий уровень</a:t>
            </a:r>
          </a:p>
          <a:p>
            <a:pPr lvl="3"/>
            <a:r>
              <a:rPr lang="ru-RU" altLang="en-US" noProof="0" dirty="0"/>
              <a:t>Четвертый уровень</a:t>
            </a:r>
          </a:p>
          <a:p>
            <a:pPr lvl="4"/>
            <a:r>
              <a:rPr lang="ru-RU" altLang="en-US" noProof="0" dirty="0"/>
              <a:t>Пятый уровень</a:t>
            </a:r>
          </a:p>
        </p:txBody>
      </p:sp>
      <p:sp>
        <p:nvSpPr>
          <p:cNvPr id="6" name="Нижний колонтитул 5"/>
          <p:cNvSpPr>
            <a:spLocks noGrp="1"/>
          </p:cNvSpPr>
          <p:nvPr>
            <p:ph type="ftr" sz="quarter" idx="4"/>
          </p:nvPr>
        </p:nvSpPr>
        <p:spPr>
          <a:xfrm>
            <a:off x="0" y="9447213"/>
            <a:ext cx="2971800" cy="500062"/>
          </a:xfrm>
          <a:prstGeom prst="rect">
            <a:avLst/>
          </a:prstGeom>
        </p:spPr>
        <p:txBody>
          <a:bodyPr vert="horz" wrap="square" lIns="94225" tIns="47113" rIns="94225" bIns="47113" numCol="1" anchor="b" anchorCtr="0" compatLnSpc="1"/>
          <a:lstStyle>
            <a:lvl1pPr defTabSz="942247" eaLnBrk="1" hangingPunct="1">
              <a:buFont typeface="Arial" panose="020B0604020202020204" pitchFamily="34" charset="0"/>
              <a:buNone/>
              <a:defRPr sz="1300">
                <a:cs typeface="Arial" panose="020B0604020202020204" pitchFamily="34" charset="0"/>
              </a:defRPr>
            </a:lvl1pPr>
          </a:lstStyle>
          <a:p>
            <a:pPr>
              <a:defRPr/>
            </a:pPr>
            <a:endParaRPr lang="ru-RU" altLang="en-US"/>
          </a:p>
        </p:txBody>
      </p:sp>
      <p:sp>
        <p:nvSpPr>
          <p:cNvPr id="7" name="Номер слайда 6"/>
          <p:cNvSpPr>
            <a:spLocks noGrp="1"/>
          </p:cNvSpPr>
          <p:nvPr>
            <p:ph type="sldNum" sz="quarter" idx="5"/>
          </p:nvPr>
        </p:nvSpPr>
        <p:spPr>
          <a:xfrm>
            <a:off x="3884613" y="9447213"/>
            <a:ext cx="2971800" cy="500062"/>
          </a:xfrm>
          <a:prstGeom prst="rect">
            <a:avLst/>
          </a:prstGeom>
        </p:spPr>
        <p:txBody>
          <a:bodyPr vert="horz" wrap="square" lIns="94225" tIns="47113" rIns="94225" bIns="47113" numCol="1" anchor="b" anchorCtr="0" compatLnSpc="1">
            <a:prstTxWarp prst="textNoShape">
              <a:avLst/>
            </a:prstTxWarp>
          </a:bodyPr>
          <a:lstStyle>
            <a:lvl1pPr algn="r" eaLnBrk="1" hangingPunct="1">
              <a:buFont typeface="Arial" pitchFamily="34" charset="0"/>
              <a:buNone/>
              <a:defRPr sz="1300"/>
            </a:lvl1pPr>
          </a:lstStyle>
          <a:p>
            <a:pPr>
              <a:defRPr/>
            </a:pPr>
            <a:fld id="{C4424E56-8D02-4868-92C6-A4D1AFEDDAD9}" type="slidenum">
              <a:rPr lang="ru-RU" altLang="en-US"/>
              <a:pPr>
                <a:defRPr/>
              </a:pPr>
              <a:t>‹#›</a:t>
            </a:fld>
            <a:endParaRPr lang="ru-RU" altLang="en-US"/>
          </a:p>
        </p:txBody>
      </p:sp>
    </p:spTree>
    <p:extLst>
      <p:ext uri="{BB962C8B-B14F-4D97-AF65-F5344CB8AC3E}">
        <p14:creationId xmlns:p14="http://schemas.microsoft.com/office/powerpoint/2010/main" val="2630860102"/>
      </p:ext>
    </p:extLst>
  </p:cSld>
  <p:clrMap bg1="lt1" tx1="dk1" bg2="lt2" tx2="dk2" accent1="accent1" accent2="accent2" accent3="accent3" accent4="accent4" accent5="accent5" accent6="accent6" hlink="hlink" folHlink="folHlink"/>
  <p:hf sldNum="0" hdr="0" ftr="0" dt="0"/>
  <p:notesStyle>
    <a:lvl1pPr algn="l" defTabSz="941388" rtl="0" eaLnBrk="0" fontAlgn="base" hangingPunct="0">
      <a:spcBef>
        <a:spcPct val="0"/>
      </a:spcBef>
      <a:spcAft>
        <a:spcPct val="0"/>
      </a:spcAft>
      <a:defRPr sz="1200" kern="1200">
        <a:solidFill>
          <a:schemeClr val="tx1"/>
        </a:solidFill>
        <a:latin typeface="+mn-lt"/>
        <a:ea typeface="+mn-ea"/>
        <a:cs typeface="+mn-cs"/>
      </a:defRPr>
    </a:lvl1pPr>
    <a:lvl2pPr marL="469900" algn="l" defTabSz="941388" rtl="0" eaLnBrk="0" fontAlgn="base" hangingPunct="0">
      <a:spcBef>
        <a:spcPct val="0"/>
      </a:spcBef>
      <a:spcAft>
        <a:spcPct val="0"/>
      </a:spcAft>
      <a:defRPr sz="1200" kern="1200">
        <a:solidFill>
          <a:schemeClr val="tx1"/>
        </a:solidFill>
        <a:latin typeface="+mn-lt"/>
        <a:ea typeface="+mn-ea"/>
        <a:cs typeface="+mn-cs"/>
      </a:defRPr>
    </a:lvl2pPr>
    <a:lvl3pPr marL="941388" algn="l" defTabSz="941388" rtl="0" eaLnBrk="0" fontAlgn="base" hangingPunct="0">
      <a:spcBef>
        <a:spcPct val="0"/>
      </a:spcBef>
      <a:spcAft>
        <a:spcPct val="0"/>
      </a:spcAft>
      <a:defRPr sz="1200" kern="1200">
        <a:solidFill>
          <a:schemeClr val="tx1"/>
        </a:solidFill>
        <a:latin typeface="+mn-lt"/>
        <a:ea typeface="+mn-ea"/>
        <a:cs typeface="+mn-cs"/>
      </a:defRPr>
    </a:lvl3pPr>
    <a:lvl4pPr marL="1412875" algn="l" defTabSz="941388" rtl="0" eaLnBrk="0" fontAlgn="base" hangingPunct="0">
      <a:spcBef>
        <a:spcPct val="0"/>
      </a:spcBef>
      <a:spcAft>
        <a:spcPct val="0"/>
      </a:spcAft>
      <a:defRPr sz="1200" kern="1200">
        <a:solidFill>
          <a:schemeClr val="tx1"/>
        </a:solidFill>
        <a:latin typeface="+mn-lt"/>
        <a:ea typeface="+mn-ea"/>
        <a:cs typeface="+mn-cs"/>
      </a:defRPr>
    </a:lvl4pPr>
    <a:lvl5pPr marL="1884363" algn="l" defTabSz="941388"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58ACF4E-DD48-44B2-9D15-5B8B98789601}" type="slidenum">
              <a:rPr lang="ru-RU" altLang="ru-RU"/>
              <a:pPr>
                <a:defRPr/>
              </a:pPr>
              <a:t>‹#›</a:t>
            </a:fld>
            <a:endParaRPr lang="ru-RU" alt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0D287542-8AE0-4D26-A4C5-A30DB77DDBA6}" type="slidenum">
              <a:rPr lang="ru-RU" altLang="ru-RU"/>
              <a:pPr>
                <a:defRPr/>
              </a:pPr>
              <a:t>‹#›</a:t>
            </a:fld>
            <a:endParaRPr lang="ru-RU" alt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343EC750-85EE-4E9F-92BF-C0502B00F17E}" type="slidenum">
              <a:rPr lang="ru-RU" altLang="ru-RU"/>
              <a:pPr>
                <a:defRPr/>
              </a:pPr>
              <a:t>‹#›</a:t>
            </a:fld>
            <a:endParaRPr lang="ru-RU" alt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A46B184A-F53F-4F84-876A-84523E6871F4}" type="slidenum">
              <a:rPr lang="ru-RU" altLang="ru-RU"/>
              <a:pPr>
                <a:defRPr/>
              </a:pPr>
              <a:t>‹#›</a:t>
            </a:fld>
            <a:endParaRPr lang="ru-RU" alt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Дата 3"/>
          <p:cNvSpPr>
            <a:spLocks noGrp="1"/>
          </p:cNvSpPr>
          <p:nvPr>
            <p:ph type="dt" sz="half" idx="10"/>
          </p:nvPr>
        </p:nvSpPr>
        <p:spPr/>
        <p:txBody>
          <a:bodyPr/>
          <a:lstStyle>
            <a:lvl1pPr>
              <a:defRPr/>
            </a:lvl1pPr>
          </a:lstStyle>
          <a:p>
            <a:pPr>
              <a:defRPr/>
            </a:pPr>
            <a:endParaRPr lang="ru-RU" altLang="en-US"/>
          </a:p>
        </p:txBody>
      </p:sp>
      <p:sp>
        <p:nvSpPr>
          <p:cNvPr id="5"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6" name="Номер слайда 5"/>
          <p:cNvSpPr>
            <a:spLocks noGrp="1"/>
          </p:cNvSpPr>
          <p:nvPr>
            <p:ph type="sldNum" sz="quarter" idx="12"/>
          </p:nvPr>
        </p:nvSpPr>
        <p:spPr/>
        <p:txBody>
          <a:bodyPr/>
          <a:lstStyle>
            <a:lvl1pPr>
              <a:defRPr/>
            </a:lvl1pPr>
          </a:lstStyle>
          <a:p>
            <a:pPr>
              <a:defRPr/>
            </a:pPr>
            <a:fld id="{1EEE8CB7-152D-4EF2-AD75-A7E6C87AD30D}" type="slidenum">
              <a:rPr lang="ru-RU" altLang="ru-RU"/>
              <a:pPr>
                <a:defRPr/>
              </a:pPr>
              <a:t>‹#›</a:t>
            </a:fld>
            <a:endParaRPr lang="ru-RU" alt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2CD32425-0B27-4F80-8E7D-D6010DA286C1}" type="slidenum">
              <a:rPr lang="ru-RU" altLang="ru-RU"/>
              <a:pPr>
                <a:defRPr/>
              </a:pPr>
              <a:t>‹#›</a:t>
            </a:fld>
            <a:endParaRPr lang="ru-RU" alt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Дата 3"/>
          <p:cNvSpPr>
            <a:spLocks noGrp="1"/>
          </p:cNvSpPr>
          <p:nvPr>
            <p:ph type="dt" sz="half" idx="10"/>
          </p:nvPr>
        </p:nvSpPr>
        <p:spPr/>
        <p:txBody>
          <a:bodyPr/>
          <a:lstStyle>
            <a:lvl1pPr>
              <a:defRPr/>
            </a:lvl1pPr>
          </a:lstStyle>
          <a:p>
            <a:pPr>
              <a:defRPr/>
            </a:pPr>
            <a:endParaRPr lang="ru-RU" altLang="en-US"/>
          </a:p>
        </p:txBody>
      </p:sp>
      <p:sp>
        <p:nvSpPr>
          <p:cNvPr id="8"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9" name="Номер слайда 5"/>
          <p:cNvSpPr>
            <a:spLocks noGrp="1"/>
          </p:cNvSpPr>
          <p:nvPr>
            <p:ph type="sldNum" sz="quarter" idx="12"/>
          </p:nvPr>
        </p:nvSpPr>
        <p:spPr/>
        <p:txBody>
          <a:bodyPr/>
          <a:lstStyle>
            <a:lvl1pPr>
              <a:defRPr/>
            </a:lvl1pPr>
          </a:lstStyle>
          <a:p>
            <a:pPr>
              <a:defRPr/>
            </a:pPr>
            <a:fld id="{625CC071-F206-4C48-B44F-8EEEF4FAD1C6}" type="slidenum">
              <a:rPr lang="ru-RU" altLang="ru-RU"/>
              <a:pPr>
                <a:defRPr/>
              </a:pPr>
              <a:t>‹#›</a:t>
            </a:fld>
            <a:endParaRPr lang="ru-RU" alt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Дата 3"/>
          <p:cNvSpPr>
            <a:spLocks noGrp="1"/>
          </p:cNvSpPr>
          <p:nvPr>
            <p:ph type="dt" sz="half" idx="10"/>
          </p:nvPr>
        </p:nvSpPr>
        <p:spPr/>
        <p:txBody>
          <a:bodyPr/>
          <a:lstStyle>
            <a:lvl1pPr>
              <a:defRPr/>
            </a:lvl1pPr>
          </a:lstStyle>
          <a:p>
            <a:pPr>
              <a:defRPr/>
            </a:pPr>
            <a:endParaRPr lang="ru-RU" altLang="en-US"/>
          </a:p>
        </p:txBody>
      </p:sp>
      <p:sp>
        <p:nvSpPr>
          <p:cNvPr id="4"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5" name="Номер слайда 5"/>
          <p:cNvSpPr>
            <a:spLocks noGrp="1"/>
          </p:cNvSpPr>
          <p:nvPr>
            <p:ph type="sldNum" sz="quarter" idx="12"/>
          </p:nvPr>
        </p:nvSpPr>
        <p:spPr/>
        <p:txBody>
          <a:bodyPr/>
          <a:lstStyle>
            <a:lvl1pPr>
              <a:defRPr/>
            </a:lvl1pPr>
          </a:lstStyle>
          <a:p>
            <a:pPr>
              <a:defRPr/>
            </a:pPr>
            <a:fld id="{4249456E-8943-4A0B-AABB-F5EAFEA1F846}" type="slidenum">
              <a:rPr lang="ru-RU" altLang="ru-RU"/>
              <a:pPr>
                <a:defRPr/>
              </a:pPr>
              <a:t>‹#›</a:t>
            </a:fld>
            <a:endParaRPr lang="ru-RU" alt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3"/>
          <p:cNvSpPr>
            <a:spLocks noGrp="1"/>
          </p:cNvSpPr>
          <p:nvPr>
            <p:ph type="dt" sz="half" idx="10"/>
          </p:nvPr>
        </p:nvSpPr>
        <p:spPr/>
        <p:txBody>
          <a:bodyPr/>
          <a:lstStyle>
            <a:lvl1pPr>
              <a:defRPr/>
            </a:lvl1pPr>
          </a:lstStyle>
          <a:p>
            <a:pPr>
              <a:defRPr/>
            </a:pPr>
            <a:endParaRPr lang="ru-RU" altLang="en-US"/>
          </a:p>
        </p:txBody>
      </p:sp>
      <p:sp>
        <p:nvSpPr>
          <p:cNvPr id="3"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4" name="Номер слайда 5"/>
          <p:cNvSpPr>
            <a:spLocks noGrp="1"/>
          </p:cNvSpPr>
          <p:nvPr>
            <p:ph type="sldNum" sz="quarter" idx="12"/>
          </p:nvPr>
        </p:nvSpPr>
        <p:spPr/>
        <p:txBody>
          <a:bodyPr/>
          <a:lstStyle>
            <a:lvl1pPr>
              <a:defRPr/>
            </a:lvl1pPr>
          </a:lstStyle>
          <a:p>
            <a:pPr>
              <a:defRPr/>
            </a:pPr>
            <a:fld id="{A8D8730A-EB83-4271-AF74-488501D19D72}" type="slidenum">
              <a:rPr lang="ru-RU" altLang="ru-RU"/>
              <a:pPr>
                <a:defRPr/>
              </a:pPr>
              <a:t>‹#›</a:t>
            </a:fld>
            <a:endParaRPr lang="ru-RU" alt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0EF5144A-4CC2-4847-9ED2-A5936350739E}" type="slidenum">
              <a:rPr lang="ru-RU" altLang="ru-RU"/>
              <a:pPr>
                <a:defRPr/>
              </a:pPr>
              <a:t>‹#›</a:t>
            </a:fld>
            <a:endParaRPr lang="ru-RU" alt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ru-RU" noProof="0"/>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Дата 3"/>
          <p:cNvSpPr>
            <a:spLocks noGrp="1"/>
          </p:cNvSpPr>
          <p:nvPr>
            <p:ph type="dt" sz="half" idx="10"/>
          </p:nvPr>
        </p:nvSpPr>
        <p:spPr/>
        <p:txBody>
          <a:bodyPr/>
          <a:lstStyle>
            <a:lvl1pPr>
              <a:defRPr/>
            </a:lvl1pPr>
          </a:lstStyle>
          <a:p>
            <a:pPr>
              <a:defRPr/>
            </a:pPr>
            <a:endParaRPr lang="ru-RU" altLang="en-US"/>
          </a:p>
        </p:txBody>
      </p:sp>
      <p:sp>
        <p:nvSpPr>
          <p:cNvPr id="6" name="Нижний колонтитул 4"/>
          <p:cNvSpPr>
            <a:spLocks noGrp="1"/>
          </p:cNvSpPr>
          <p:nvPr>
            <p:ph type="ftr" sz="quarter" idx="11"/>
          </p:nvPr>
        </p:nvSpPr>
        <p:spPr/>
        <p:txBody>
          <a:bodyPr/>
          <a:lstStyle>
            <a:lvl1pPr>
              <a:defRPr/>
            </a:lvl1pPr>
          </a:lstStyle>
          <a:p>
            <a:pPr>
              <a:defRPr/>
            </a:pPr>
            <a:endParaRPr lang="ru-RU" altLang="en-US"/>
          </a:p>
        </p:txBody>
      </p:sp>
      <p:sp>
        <p:nvSpPr>
          <p:cNvPr id="7" name="Номер слайда 5"/>
          <p:cNvSpPr>
            <a:spLocks noGrp="1"/>
          </p:cNvSpPr>
          <p:nvPr>
            <p:ph type="sldNum" sz="quarter" idx="12"/>
          </p:nvPr>
        </p:nvSpPr>
        <p:spPr/>
        <p:txBody>
          <a:bodyPr/>
          <a:lstStyle>
            <a:lvl1pPr>
              <a:defRPr/>
            </a:lvl1pPr>
          </a:lstStyle>
          <a:p>
            <a:pPr>
              <a:defRPr/>
            </a:pPr>
            <a:fld id="{8F27BFB3-FD2D-42E9-A921-212665EDCAAE}" type="slidenum">
              <a:rPr lang="ru-RU" altLang="ru-RU"/>
              <a:pPr>
                <a:defRPr/>
              </a:pPr>
              <a:t>‹#›</a:t>
            </a:fld>
            <a:endParaRPr lang="ru-RU" alt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bwMode="auto">
          <a:xfrm>
            <a:off x="495300" y="274638"/>
            <a:ext cx="8915400" cy="11430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ru-RU" altLang="ru-RU"/>
              <a:t>Образец заголовка</a:t>
            </a:r>
          </a:p>
        </p:txBody>
      </p:sp>
      <p:sp>
        <p:nvSpPr>
          <p:cNvPr id="1027" name="Текст 2"/>
          <p:cNvSpPr>
            <a:spLocks noGrp="1"/>
          </p:cNvSpPr>
          <p:nvPr>
            <p:ph type="body"/>
          </p:nvPr>
        </p:nvSpPr>
        <p:spPr bwMode="auto">
          <a:xfrm>
            <a:off x="495300" y="1600200"/>
            <a:ext cx="8915400" cy="4525963"/>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ru-RU" altLang="ru-RU"/>
              <a:t>Образец текста</a:t>
            </a:r>
          </a:p>
          <a:p>
            <a:pPr lvl="1"/>
            <a:r>
              <a:rPr lang="ru-RU" altLang="ru-RU"/>
              <a:t>Второй уровень</a:t>
            </a:r>
          </a:p>
          <a:p>
            <a:pPr lvl="2"/>
            <a:r>
              <a:rPr lang="ru-RU" altLang="ru-RU"/>
              <a:t>Третий уровень</a:t>
            </a:r>
          </a:p>
          <a:p>
            <a:pPr lvl="3"/>
            <a:r>
              <a:rPr lang="ru-RU" altLang="ru-RU"/>
              <a:t>Четвертый уровень</a:t>
            </a:r>
          </a:p>
          <a:p>
            <a:pPr lvl="4"/>
            <a:r>
              <a:rPr lang="ru-RU" altLang="ru-RU"/>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eaLnBrk="1" hangingPunct="1">
              <a:buFont typeface="Arial" panose="020B0604020202020204" pitchFamily="34" charset="0"/>
              <a:buNone/>
              <a:defRPr sz="1200">
                <a:solidFill>
                  <a:srgbClr val="898989"/>
                </a:solidFill>
                <a:cs typeface="Arial" panose="020B0604020202020204" pitchFamily="34" charset="0"/>
              </a:defRPr>
            </a:lvl1pPr>
          </a:lstStyle>
          <a:p>
            <a:pPr>
              <a:defRPr/>
            </a:pPr>
            <a:endParaRPr lang="ru-RU" altLang="en-US"/>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prstTxWarp prst="textNoShape">
              <a:avLst/>
            </a:prstTxWarp>
          </a:bodyPr>
          <a:lstStyle>
            <a:lvl1pPr algn="r" eaLnBrk="1" hangingPunct="1">
              <a:buFont typeface="Arial" pitchFamily="34" charset="0"/>
              <a:buNone/>
              <a:defRPr sz="1200">
                <a:solidFill>
                  <a:srgbClr val="898989"/>
                </a:solidFill>
              </a:defRPr>
            </a:lvl1pPr>
          </a:lstStyle>
          <a:p>
            <a:pPr>
              <a:defRPr/>
            </a:pPr>
            <a:fld id="{9785C7AA-A32C-4D72-819C-BC3CC07B0A47}" type="slidenum">
              <a:rPr lang="ru-RU" altLang="ru-RU"/>
              <a:pPr>
                <a:defRPr/>
              </a:pPr>
              <a:t>‹#›</a:t>
            </a:fld>
            <a:endParaRPr lang="ru-RU" alt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cgmatyrau.him@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13" name="Прямая соединительная линия 12"/>
          <p:cNvCxnSpPr>
            <a:cxnSpLocks noChangeAspect="1"/>
          </p:cNvCxnSpPr>
          <p:nvPr/>
        </p:nvCxnSpPr>
        <p:spPr>
          <a:xfrm>
            <a:off x="4737100" y="131763"/>
            <a:ext cx="15875" cy="6624637"/>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nvGraphicFramePr>
        <p:xfrm>
          <a:off x="344488" y="6392863"/>
          <a:ext cx="4465637" cy="347662"/>
        </p:xfrm>
        <a:graphic>
          <a:graphicData uri="http://schemas.openxmlformats.org/drawingml/2006/table">
            <a:tbl>
              <a:tblPr/>
              <a:tblGrid>
                <a:gridCol w="4465637">
                  <a:extLst>
                    <a:ext uri="{9D8B030D-6E8A-4147-A177-3AD203B41FA5}">
                      <a16:colId xmlns="" xmlns:a16="http://schemas.microsoft.com/office/drawing/2014/main" val="20000"/>
                    </a:ext>
                  </a:extLst>
                </a:gridCol>
              </a:tblGrid>
              <a:tr h="34766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Атырау</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053" name="TextBox 7"/>
          <p:cNvSpPr txBox="1">
            <a:spLocks noChangeArrowheads="1"/>
          </p:cNvSpPr>
          <p:nvPr/>
        </p:nvSpPr>
        <p:spPr bwMode="auto">
          <a:xfrm>
            <a:off x="128588" y="215900"/>
            <a:ext cx="4824412" cy="708025"/>
          </a:xfrm>
          <a:prstGeom prst="rect">
            <a:avLst/>
          </a:prstGeom>
          <a:noFill/>
          <a:ln w="9525">
            <a:noFill/>
            <a:miter lim="800000"/>
            <a:headEnd/>
            <a:tailEnd/>
          </a:ln>
        </p:spPr>
        <p:txBody>
          <a:bodyPr>
            <a:spAutoFit/>
          </a:bodyPr>
          <a:lstStyle/>
          <a:p>
            <a:pPr algn="ctr" eaLnBrk="1" hangingPunct="1">
              <a:buFont typeface="Arial" pitchFamily="34" charset="0"/>
              <a:buNone/>
            </a:pPr>
            <a:r>
              <a:rPr lang="ru-RU" altLang="ru-RU" sz="1400" b="1">
                <a:solidFill>
                  <a:srgbClr val="0070C0"/>
                </a:solidFill>
                <a:latin typeface="Times New Roman" pitchFamily="18" charset="0"/>
                <a:cs typeface="Times New Roman" pitchFamily="18" charset="0"/>
              </a:rPr>
              <a:t>Қазақстан Республикасы Экология және табиғи ресурстар министрлігі</a:t>
            </a:r>
          </a:p>
          <a:p>
            <a:pPr algn="ctr" eaLnBrk="1" hangingPunct="1">
              <a:buFont typeface="Arial" pitchFamily="34" charset="0"/>
              <a:buNone/>
            </a:pPr>
            <a:r>
              <a:rPr lang="ru-RU" altLang="ru-RU" sz="1200" b="1">
                <a:solidFill>
                  <a:srgbClr val="0070C0"/>
                </a:solidFill>
                <a:latin typeface="Times New Roman" pitchFamily="18" charset="0"/>
                <a:cs typeface="Times New Roman" pitchFamily="18" charset="0"/>
              </a:rPr>
              <a:t>«ҚАЗГИДРОМЕТ» РМК</a:t>
            </a:r>
          </a:p>
        </p:txBody>
      </p:sp>
      <p:pic>
        <p:nvPicPr>
          <p:cNvPr id="2054" name="Рисунок 1"/>
          <p:cNvPicPr>
            <a:picLocks noChangeAspect="1"/>
          </p:cNvPicPr>
          <p:nvPr/>
        </p:nvPicPr>
        <p:blipFill>
          <a:blip r:embed="rId2" cstate="print"/>
          <a:srcRect t="17818" b="17471"/>
          <a:stretch>
            <a:fillRect/>
          </a:stretch>
        </p:blipFill>
        <p:spPr bwMode="auto">
          <a:xfrm>
            <a:off x="1712640" y="923925"/>
            <a:ext cx="2028825" cy="1312862"/>
          </a:xfrm>
          <a:prstGeom prst="rect">
            <a:avLst/>
          </a:prstGeom>
          <a:noFill/>
          <a:ln w="9525">
            <a:noFill/>
            <a:miter lim="800000"/>
            <a:headEnd/>
            <a:tailEnd/>
          </a:ln>
        </p:spPr>
      </p:pic>
      <p:graphicFrame>
        <p:nvGraphicFramePr>
          <p:cNvPr id="19" name="Таблица 18"/>
          <p:cNvGraphicFramePr/>
          <p:nvPr>
            <p:extLst>
              <p:ext uri="{D42A27DB-BD31-4B8C-83A1-F6EECF244321}">
                <p14:modId xmlns:p14="http://schemas.microsoft.com/office/powerpoint/2010/main" val="1781047320"/>
              </p:ext>
            </p:extLst>
          </p:nvPr>
        </p:nvGraphicFramePr>
        <p:xfrm>
          <a:off x="307975" y="2708919"/>
          <a:ext cx="4465638" cy="19980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980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351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a:t>
                      </a:r>
                      <a:r>
                        <a:rPr lang="ru-RU" altLang="x-none" sz="1600" b="1" i="1" dirty="0">
                          <a:solidFill>
                            <a:srgbClr val="002060"/>
                          </a:solidFill>
                          <a:latin typeface="Times New Roman" panose="02020603050405020304" pitchFamily="18" charset="0"/>
                          <a:cs typeface="Times New Roman" panose="02020603050405020304" pitchFamily="18" charset="0"/>
                        </a:rPr>
                        <a:t>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Атырау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3" name="Таблица 2"/>
          <p:cNvGraphicFramePr>
            <a:graphicFrameLocks noGrp="1"/>
          </p:cNvGraphicFramePr>
          <p:nvPr>
            <p:extLst>
              <p:ext uri="{D42A27DB-BD31-4B8C-83A1-F6EECF244321}">
                <p14:modId xmlns:p14="http://schemas.microsoft.com/office/powerpoint/2010/main" val="2787748464"/>
              </p:ext>
            </p:extLst>
          </p:nvPr>
        </p:nvGraphicFramePr>
        <p:xfrm>
          <a:off x="4953000" y="3933056"/>
          <a:ext cx="4697413" cy="2654301"/>
        </p:xfrm>
        <a:graphic>
          <a:graphicData uri="http://schemas.openxmlformats.org/drawingml/2006/table">
            <a:tbl>
              <a:tblPr firstRow="1" bandRow="1">
                <a:tableStyleId>{5C22544A-7EE6-4342-B048-85BDC9FD1C3A}</a:tableStyleId>
              </a:tblPr>
              <a:tblGrid>
                <a:gridCol w="1761130">
                  <a:extLst>
                    <a:ext uri="{9D8B030D-6E8A-4147-A177-3AD203B41FA5}">
                      <a16:colId xmlns="" xmlns:a16="http://schemas.microsoft.com/office/drawing/2014/main" val="20000"/>
                    </a:ext>
                  </a:extLst>
                </a:gridCol>
                <a:gridCol w="1488518">
                  <a:extLst>
                    <a:ext uri="{9D8B030D-6E8A-4147-A177-3AD203B41FA5}">
                      <a16:colId xmlns="" xmlns:a16="http://schemas.microsoft.com/office/drawing/2014/main" val="20001"/>
                    </a:ext>
                  </a:extLst>
                </a:gridCol>
                <a:gridCol w="1447765">
                  <a:extLst>
                    <a:ext uri="{9D8B030D-6E8A-4147-A177-3AD203B41FA5}">
                      <a16:colId xmlns="" xmlns:a16="http://schemas.microsoft.com/office/drawing/2014/main" val="20002"/>
                    </a:ext>
                  </a:extLst>
                </a:gridCol>
              </a:tblGrid>
              <a:tr h="390767">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 шоғырлану, </a:t>
                      </a:r>
                      <a:r>
                        <a:rPr lang="ru-RU" sz="1000" dirty="0">
                          <a:solidFill>
                            <a:schemeClr val="tx1"/>
                          </a:solidFill>
                          <a:latin typeface="Times New Roman" panose="02020603050405020304" pitchFamily="18" charset="0"/>
                          <a:cs typeface="Times New Roman" panose="02020603050405020304" pitchFamily="18" charset="0"/>
                        </a:rPr>
                        <a:t>мкг/м3</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0"/>
                  </a:ext>
                </a:extLst>
              </a:tr>
              <a:tr h="25196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endParaRPr lang="ru-RU" sz="1000" b="0" i="0" u="none" strike="noStrike" dirty="0" smtClean="0">
                        <a:solidFill>
                          <a:schemeClr val="tx1"/>
                        </a:solidFill>
                        <a:effectLst/>
                        <a:latin typeface="Times New Roman" pitchFamily="18" charset="0"/>
                        <a:cs typeface="Times New Roman" pitchFamily="18" charset="0"/>
                      </a:endParaRPr>
                    </a:p>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1"/>
                  </a:ext>
                </a:extLst>
              </a:tr>
              <a:tr h="27383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73835">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a:t>
                      </a:r>
                      <a:r>
                        <a:rPr lang="en-US" sz="1000" b="0" i="0" u="none" strike="noStrike" dirty="0" smtClean="0">
                          <a:solidFill>
                            <a:schemeClr val="tx1"/>
                          </a:solidFill>
                          <a:effectLst/>
                          <a:latin typeface="Times New Roman" pitchFamily="18" charset="0"/>
                          <a:cs typeface="Times New Roman" pitchFamily="18" charset="0"/>
                        </a:rPr>
                        <a:t>02</a:t>
                      </a:r>
                      <a:endParaRPr lang="ru-RU" sz="1000" b="0" i="0" u="none" strike="noStrike" dirty="0">
                        <a:solidFill>
                          <a:schemeClr val="tx1"/>
                        </a:solidFill>
                        <a:effectLst/>
                        <a:latin typeface="Times New Roman" pitchFamily="18" charset="0"/>
                        <a:cs typeface="Times New Roman" pitchFamily="18" charset="0"/>
                      </a:endParaRPr>
                    </a:p>
                  </a:txBody>
                  <a:tcPr marL="9525" marR="9525" marT="9520"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8734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kk-KZ"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en-US" sz="1000" b="0" i="0" u="none" strike="noStrike" dirty="0" smtClean="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4"/>
                  </a:ext>
                </a:extLst>
              </a:tr>
              <a:tr h="28734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121</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0,607</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5"/>
                  </a:ext>
                </a:extLst>
              </a:tr>
              <a:tr h="273835">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5</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0,014</a:t>
                      </a:r>
                      <a:endParaRPr lang="ru-RU" sz="1000" b="0" i="0" u="none" strike="noStrike" dirty="0">
                        <a:solidFill>
                          <a:schemeClr val="tx1"/>
                        </a:solidFill>
                        <a:effectLst/>
                        <a:latin typeface="Times New Roman" pitchFamily="18" charset="0"/>
                        <a:cs typeface="Times New Roman" pitchFamily="18" charset="0"/>
                      </a:endParaRPr>
                    </a:p>
                  </a:txBody>
                  <a:tcPr marL="9525" marR="9525" marT="9522"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1</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000" b="0" i="0" u="none" strike="noStrike" dirty="0" smtClean="0">
                          <a:solidFill>
                            <a:schemeClr val="tx1"/>
                          </a:solidFill>
                          <a:effectLst/>
                          <a:latin typeface="Times New Roman" pitchFamily="18" charset="0"/>
                          <a:cs typeface="Times New Roman" pitchFamily="18" charset="0"/>
                        </a:rPr>
                        <a:t>0</a:t>
                      </a:r>
                      <a:r>
                        <a:rPr lang="kk-KZ" sz="1000" b="0" i="0" u="none" strike="noStrike" dirty="0" smtClean="0">
                          <a:solidFill>
                            <a:schemeClr val="tx1"/>
                          </a:solidFill>
                          <a:effectLst/>
                          <a:latin typeface="Times New Roman" pitchFamily="18" charset="0"/>
                          <a:cs typeface="Times New Roman" pitchFamily="18" charset="0"/>
                        </a:rPr>
                        <a:t>,125</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r h="273835">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marL="91496" marR="91496" marT="45655" marB="45655">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000" b="0" i="0" u="none" strike="noStrike" dirty="0" smtClean="0">
                          <a:solidFill>
                            <a:schemeClr val="tx1"/>
                          </a:solidFill>
                          <a:effectLst/>
                          <a:latin typeface="Times New Roman" pitchFamily="18" charset="0"/>
                          <a:cs typeface="Times New Roman" pitchFamily="18" charset="0"/>
                        </a:rPr>
                        <a:t>0</a:t>
                      </a:r>
                      <a:endParaRPr lang="ru-RU" sz="1000" b="0" i="0" u="none" strike="noStrike" dirty="0">
                        <a:solidFill>
                          <a:schemeClr val="tx1"/>
                        </a:solidFill>
                        <a:effectLst/>
                        <a:latin typeface="Times New Roman" pitchFamily="18" charset="0"/>
                        <a:cs typeface="Times New Roman" pitchFamily="18" charset="0"/>
                      </a:endParaRP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a:solidFill>
                            <a:schemeClr val="tx1"/>
                          </a:solidFill>
                          <a:effectLst/>
                          <a:latin typeface="Times New Roman" pitchFamily="18" charset="0"/>
                          <a:cs typeface="Times New Roman" pitchFamily="18" charset="0"/>
                        </a:rPr>
                        <a:t>0</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8"/>
                  </a:ext>
                </a:extLst>
              </a:tr>
            </a:tbl>
          </a:graphicData>
        </a:graphic>
      </p:graphicFrame>
      <p:graphicFrame>
        <p:nvGraphicFramePr>
          <p:cNvPr id="24" name="Таблица 23"/>
          <p:cNvGraphicFramePr/>
          <p:nvPr/>
        </p:nvGraphicFramePr>
        <p:xfrm>
          <a:off x="4968875" y="6597650"/>
          <a:ext cx="4787900" cy="655638"/>
        </p:xfrm>
        <a:graphic>
          <a:graphicData uri="http://schemas.openxmlformats.org/drawingml/2006/table">
            <a:tbl>
              <a:tblPr/>
              <a:tblGrid>
                <a:gridCol w="4787900">
                  <a:extLst>
                    <a:ext uri="{9D8B030D-6E8A-4147-A177-3AD203B41FA5}">
                      <a16:colId xmlns="" xmlns:a16="http://schemas.microsoft.com/office/drawing/2014/main" val="20000"/>
                    </a:ext>
                  </a:extLst>
                </a:gridCol>
              </a:tblGrid>
              <a:tr h="381185">
                <a:tc>
                  <a:txBody>
                    <a:body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kumimoji="0" lang="ru-RU" altLang="en-US" sz="700" b="0" i="1" u="none" strike="noStrike" kern="1200" cap="none" spc="0" normalizeH="0" baseline="0" noProof="0" dirty="0">
                          <a:ln>
                            <a:noFill/>
                          </a:ln>
                          <a:solidFill>
                            <a:srgbClr val="000000"/>
                          </a:solidFill>
                          <a:effectLst/>
                          <a:uLnTx/>
                          <a:uFillTx/>
                          <a:latin typeface="Times New Roman" panose="02020603050405020304" pitchFamily="18" charset="0"/>
                          <a:ea typeface="+mn-ea"/>
                          <a:cs typeface="Times New Roman" panose="02020603050405020304" pitchFamily="18" charset="0"/>
                        </a:rPr>
                        <a:t>ҚР ДСМ-70 от 02.08.2022</a:t>
                      </a:r>
                    </a:p>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74453">
                <a:tc>
                  <a:txBody>
                    <a:bodyPr/>
                    <a:lstStyle/>
                    <a:p>
                      <a:endParaRPr lang="ru-RU" sz="1800" dirty="0"/>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102" name="Прямоугольник 21"/>
          <p:cNvSpPr>
            <a:spLocks noChangeArrowheads="1"/>
          </p:cNvSpPr>
          <p:nvPr/>
        </p:nvSpPr>
        <p:spPr bwMode="auto">
          <a:xfrm>
            <a:off x="4924425" y="3453059"/>
            <a:ext cx="4697413" cy="646331"/>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жылғы</a:t>
            </a:r>
            <a:r>
              <a:rPr lang="ru-RU" altLang="ru-RU" sz="1200" b="1" dirty="0" smtClean="0">
                <a:latin typeface="Times New Roman" pitchFamily="18" charset="0"/>
                <a:cs typeface="Times New Roman" pitchFamily="18" charset="0"/>
              </a:rPr>
              <a:t> </a:t>
            </a:r>
            <a:r>
              <a:rPr lang="en-US"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 </a:t>
            </a:r>
            <a:r>
              <a:rPr lang="ru-RU" altLang="ru-RU" sz="1200" b="1" dirty="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қаласының</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атмосфералық</a:t>
            </a:r>
            <a:r>
              <a:rPr lang="ru-RU" altLang="ru-RU" sz="1200" b="1" dirty="0">
                <a:latin typeface="Times New Roman" pitchFamily="18" charset="0"/>
                <a:cs typeface="Times New Roman" pitchFamily="18" charset="0"/>
              </a:rPr>
              <a:t> </a:t>
            </a:r>
            <a:endParaRPr lang="en-US" altLang="ru-RU" sz="1200" b="1" dirty="0">
              <a:latin typeface="Times New Roman" pitchFamily="18" charset="0"/>
              <a:cs typeface="Times New Roman" pitchFamily="18" charset="0"/>
            </a:endParaRPr>
          </a:p>
          <a:p>
            <a:pPr algn="ctr" eaLnBrk="1" hangingPunct="1">
              <a:buFont typeface="Arial" pitchFamily="34" charset="0"/>
              <a:buNone/>
            </a:pPr>
            <a:r>
              <a:rPr lang="ru-RU" altLang="ru-RU" sz="1200" b="1" dirty="0" err="1">
                <a:latin typeface="Times New Roman" pitchFamily="18" charset="0"/>
                <a:cs typeface="Times New Roman" pitchFamily="18" charset="0"/>
              </a:rPr>
              <a:t>ауасының жай-күйі</a:t>
            </a:r>
            <a:endParaRPr lang="ru-RU" altLang="ru-RU" sz="1200" b="1" dirty="0">
              <a:latin typeface="Times New Roman" pitchFamily="18" charset="0"/>
              <a:cs typeface="Times New Roman" pitchFamily="18" charset="0"/>
            </a:endParaRPr>
          </a:p>
          <a:p>
            <a:pPr algn="ctr" eaLnBrk="1" hangingPunct="1">
              <a:buFont typeface="Arial" pitchFamily="34" charset="0"/>
              <a:buNone/>
            </a:pPr>
            <a:endParaRPr lang="ru-RU" altLang="ru-RU" sz="1200" b="1" dirty="0">
              <a:latin typeface="Times New Roman" pitchFamily="18" charset="0"/>
              <a:cs typeface="Times New Roman" pitchFamily="18" charset="0"/>
            </a:endParaRPr>
          </a:p>
        </p:txBody>
      </p:sp>
      <p:sp>
        <p:nvSpPr>
          <p:cNvPr id="2103" name="Прямоугольник 15"/>
          <p:cNvSpPr>
            <a:spLocks noChangeArrowheads="1"/>
          </p:cNvSpPr>
          <p:nvPr/>
        </p:nvSpPr>
        <p:spPr bwMode="auto">
          <a:xfrm>
            <a:off x="4907617" y="154442"/>
            <a:ext cx="4824536" cy="2123658"/>
          </a:xfrm>
          <a:prstGeom prst="rect">
            <a:avLst/>
          </a:prstGeom>
          <a:noFill/>
          <a:ln w="9525">
            <a:noFill/>
            <a:miter lim="800000"/>
            <a:headEnd/>
            <a:tailEnd/>
          </a:ln>
        </p:spPr>
        <p:txBody>
          <a:bodyPr wrap="square">
            <a:spAutoFit/>
          </a:bodyPr>
          <a:lstStyle/>
          <a:p>
            <a:pPr algn="ctr" eaLnBrk="1" hangingPunct="1">
              <a:buFont typeface="Arial" pitchFamily="34" charset="0"/>
              <a:buNone/>
            </a:pPr>
            <a:r>
              <a:rPr lang="ru-RU" altLang="ru-RU" sz="1200" b="1" dirty="0" smtClean="0">
                <a:latin typeface="Times New Roman" pitchFamily="18" charset="0"/>
                <a:cs typeface="Times New Roman" pitchFamily="18" charset="0"/>
              </a:rPr>
              <a:t>Атырау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r>
              <a:rPr lang="ru-RU" altLang="ru-RU" sz="1200" b="1" dirty="0">
                <a:latin typeface="Times New Roman" pitchFamily="18" charset="0"/>
                <a:cs typeface="Times New Roman" pitchFamily="18" charset="0"/>
              </a:rPr>
              <a:t> </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kk-KZ"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желтоқсанға </a:t>
            </a:r>
            <a:r>
              <a:rPr lang="ru-RU" altLang="ru-RU" sz="1200" b="1" dirty="0" err="1" smtClean="0">
                <a:latin typeface="Times New Roman" pitchFamily="18" charset="0"/>
                <a:cs typeface="Times New Roman" pitchFamily="18" charset="0"/>
              </a:rPr>
              <a:t>арналған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ауа-райы</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болжамы</a:t>
            </a:r>
            <a:endParaRPr lang="ru-RU" altLang="ru-RU" sz="1200" b="1" dirty="0" smtClean="0">
              <a:latin typeface="Times New Roman" pitchFamily="18" charset="0"/>
              <a:cs typeface="Times New Roman" pitchFamily="18" charset="0"/>
            </a:endParaRPr>
          </a:p>
          <a:p>
            <a:pPr algn="ctr" eaLnBrk="1" hangingPunct="1">
              <a:buFont typeface="Arial" pitchFamily="34" charset="0"/>
              <a:buNone/>
            </a:pPr>
            <a:r>
              <a:rPr lang="ru-RU" altLang="ru-RU" sz="1200" b="1" dirty="0" smtClean="0">
                <a:latin typeface="Times New Roman" pitchFamily="18" charset="0"/>
                <a:cs typeface="Times New Roman" pitchFamily="18" charset="0"/>
              </a:rPr>
              <a:t> 2024 </a:t>
            </a:r>
            <a:r>
              <a:rPr lang="ru-RU" altLang="ru-RU" sz="1200" b="1" dirty="0" err="1">
                <a:latin typeface="Times New Roman" pitchFamily="18" charset="0"/>
                <a:cs typeface="Times New Roman" pitchFamily="18" charset="0"/>
              </a:rPr>
              <a:t>жыл</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16</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сағаттан</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бастап</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a:t>
            </a:r>
            <a:r>
              <a:rPr lang="kk-KZ" altLang="ru-RU" sz="1200" b="1" dirty="0">
                <a:latin typeface="Times New Roman" pitchFamily="18" charset="0"/>
                <a:cs typeface="Times New Roman" pitchFamily="18" charset="0"/>
              </a:rPr>
              <a:t>7</a:t>
            </a:r>
            <a:r>
              <a:rPr lang="ru-RU"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желтоқсан</a:t>
            </a:r>
            <a:r>
              <a:rPr lang="ru-RU" altLang="ru-RU" sz="1200" b="1" dirty="0" smtClean="0">
                <a:latin typeface="Times New Roman" pitchFamily="18" charset="0"/>
                <a:cs typeface="Times New Roman" pitchFamily="18" charset="0"/>
              </a:rPr>
              <a:t> 20 </a:t>
            </a:r>
            <a:r>
              <a:rPr lang="ru-RU" altLang="ru-RU" sz="1200" b="1" dirty="0" err="1">
                <a:latin typeface="Times New Roman" pitchFamily="18" charset="0"/>
                <a:cs typeface="Times New Roman" pitchFamily="18" charset="0"/>
              </a:rPr>
              <a:t>сағатқа</a:t>
            </a:r>
            <a:r>
              <a:rPr lang="ru-RU" altLang="ru-RU" sz="1200" b="1" dirty="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a:latin typeface="Times New Roman" pitchFamily="18" charset="0"/>
              <a:cs typeface="Times New Roman" pitchFamily="18" charset="0"/>
            </a:endParaRPr>
          </a:p>
          <a:p>
            <a:pPr algn="just" eaLnBrk="1" hangingPunct="1"/>
            <a:r>
              <a:rPr lang="ru-RU" sz="1200" kern="1400" dirty="0">
                <a:solidFill>
                  <a:srgbClr val="000000"/>
                </a:solidFill>
                <a:latin typeface="Times New Roman"/>
                <a:ea typeface="Times New Roman"/>
              </a:rPr>
              <a:t>Б</a:t>
            </a:r>
            <a:r>
              <a:rPr lang="kk-KZ" sz="1200" kern="1400" dirty="0" smtClean="0">
                <a:solidFill>
                  <a:srgbClr val="000000"/>
                </a:solidFill>
                <a:latin typeface="Times New Roman"/>
                <a:ea typeface="Times New Roman"/>
              </a:rPr>
              <a:t>ұлтты</a:t>
            </a:r>
            <a:r>
              <a:rPr lang="kk-KZ" sz="1200" kern="1400" dirty="0">
                <a:solidFill>
                  <a:srgbClr val="000000"/>
                </a:solidFill>
                <a:latin typeface="Times New Roman"/>
                <a:ea typeface="Times New Roman"/>
              </a:rPr>
              <a:t>,</a:t>
            </a:r>
            <a:r>
              <a:rPr lang="kk-KZ" sz="1200" kern="1400" dirty="0">
                <a:latin typeface="Times New Roman"/>
                <a:ea typeface="Times New Roman"/>
              </a:rPr>
              <a:t> </a:t>
            </a:r>
            <a:r>
              <a:rPr lang="kk-KZ" sz="1200" kern="1400" dirty="0" smtClean="0">
                <a:latin typeface="Times New Roman"/>
                <a:ea typeface="Times New Roman"/>
              </a:rPr>
              <a:t>күндіз жауын-шашын (жаңбыр, қар), көктайғақ. Оңтүстік-шығыстан, оңтүстіктен жел </a:t>
            </a:r>
            <a:r>
              <a:rPr lang="kk-KZ" sz="1200" kern="1400" dirty="0">
                <a:latin typeface="Times New Roman"/>
                <a:ea typeface="Times New Roman"/>
              </a:rPr>
              <a:t>соғады, күші </a:t>
            </a:r>
            <a:r>
              <a:rPr lang="kk-KZ" sz="1200" kern="1400" dirty="0" smtClean="0">
                <a:latin typeface="Times New Roman"/>
                <a:ea typeface="Times New Roman"/>
              </a:rPr>
              <a:t>9-14, екпіні 15-18 </a:t>
            </a:r>
            <a:r>
              <a:rPr lang="kk-KZ" sz="1200" kern="1400" dirty="0">
                <a:latin typeface="Times New Roman"/>
                <a:ea typeface="Times New Roman"/>
              </a:rPr>
              <a:t>м/с. Ауа температурасы түнде </a:t>
            </a:r>
            <a:r>
              <a:rPr lang="kk-KZ" sz="1200" kern="1400" dirty="0" smtClean="0">
                <a:latin typeface="Times New Roman"/>
                <a:ea typeface="Times New Roman"/>
              </a:rPr>
              <a:t>3-5 аяз, күндіз 1 аяз- 1 жылы.</a:t>
            </a:r>
            <a:endParaRPr lang="kk-KZ" sz="1200" kern="1400" dirty="0">
              <a:solidFill>
                <a:srgbClr val="000000"/>
              </a:solidFill>
              <a:latin typeface="Times New Roman"/>
              <a:ea typeface="Times New Roman"/>
            </a:endParaRPr>
          </a:p>
          <a:p>
            <a:pPr algn="ctr" eaLnBrk="1" hangingPunct="1"/>
            <a:r>
              <a:rPr lang="ru-RU" altLang="ru-RU" sz="1200" b="1" dirty="0" smtClean="0">
                <a:latin typeface="Times New Roman" pitchFamily="18" charset="0"/>
                <a:cs typeface="Times New Roman" pitchFamily="18" charset="0"/>
              </a:rPr>
              <a:t>2024 </a:t>
            </a:r>
            <a:r>
              <a:rPr lang="ru-RU" altLang="ru-RU" sz="1200" b="1" dirty="0" err="1" smtClean="0">
                <a:latin typeface="Times New Roman" pitchFamily="18" charset="0"/>
                <a:cs typeface="Times New Roman" pitchFamily="18" charset="0"/>
              </a:rPr>
              <a:t>жыл</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17 </a:t>
            </a:r>
            <a:r>
              <a:rPr lang="ru-RU" altLang="ru-RU" sz="1200" b="1" dirty="0" err="1">
                <a:latin typeface="Times New Roman" pitchFamily="18" charset="0"/>
                <a:cs typeface="Times New Roman" pitchFamily="18" charset="0"/>
              </a:rPr>
              <a:t>желтоқсан</a:t>
            </a:r>
            <a:r>
              <a:rPr lang="kk-KZ"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20 </a:t>
            </a:r>
            <a:r>
              <a:rPr lang="ru-RU" altLang="ru-RU" sz="1200" b="1" dirty="0" err="1" smtClean="0">
                <a:latin typeface="Times New Roman" pitchFamily="18" charset="0"/>
                <a:cs typeface="Times New Roman" pitchFamily="18" charset="0"/>
              </a:rPr>
              <a:t>сағаттан</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бастап</a:t>
            </a:r>
            <a:r>
              <a:rPr lang="ru-RU" altLang="ru-RU" sz="1200" b="1" dirty="0" smtClean="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18 </a:t>
            </a:r>
            <a:r>
              <a:rPr lang="ru-RU" altLang="ru-RU" sz="1200" b="1" dirty="0" err="1" smtClean="0">
                <a:latin typeface="Times New Roman" pitchFamily="18" charset="0"/>
                <a:cs typeface="Times New Roman" pitchFamily="18" charset="0"/>
              </a:rPr>
              <a:t>желтоқсан</a:t>
            </a:r>
            <a:r>
              <a:rPr lang="kk-KZ" altLang="ru-RU" sz="1200" b="1" dirty="0" smtClean="0">
                <a:latin typeface="Times New Roman" pitchFamily="18" charset="0"/>
                <a:cs typeface="Times New Roman" pitchFamily="18" charset="0"/>
              </a:rPr>
              <a:t> </a:t>
            </a:r>
            <a:endParaRPr lang="en-US" altLang="ru-RU" sz="1200" b="1" dirty="0" smtClean="0">
              <a:latin typeface="Times New Roman" pitchFamily="18" charset="0"/>
              <a:cs typeface="Times New Roman" pitchFamily="18" charset="0"/>
            </a:endParaRPr>
          </a:p>
          <a:p>
            <a:pPr algn="ctr" eaLnBrk="1" hangingPunct="1"/>
            <a:r>
              <a:rPr lang="ru-RU" altLang="ru-RU" sz="1200" b="1" dirty="0" smtClean="0">
                <a:latin typeface="Times New Roman" pitchFamily="18" charset="0"/>
                <a:cs typeface="Times New Roman" pitchFamily="18" charset="0"/>
              </a:rPr>
              <a:t>08 </a:t>
            </a:r>
            <a:r>
              <a:rPr lang="ru-RU" altLang="ru-RU" sz="1200" b="1" dirty="0" err="1" smtClean="0">
                <a:latin typeface="Times New Roman" pitchFamily="18" charset="0"/>
                <a:cs typeface="Times New Roman" pitchFamily="18" charset="0"/>
              </a:rPr>
              <a:t>сағатқа</a:t>
            </a:r>
            <a:r>
              <a:rPr lang="ru-RU" altLang="ru-RU" sz="1200" b="1" dirty="0" smtClean="0">
                <a:latin typeface="Times New Roman" pitchFamily="18" charset="0"/>
                <a:cs typeface="Times New Roman" pitchFamily="18" charset="0"/>
              </a:rPr>
              <a:t> </a:t>
            </a:r>
            <a:r>
              <a:rPr lang="ru-RU" altLang="ru-RU" sz="1200" b="1" dirty="0" err="1" smtClean="0">
                <a:latin typeface="Times New Roman" pitchFamily="18" charset="0"/>
                <a:cs typeface="Times New Roman" pitchFamily="18" charset="0"/>
              </a:rPr>
              <a:t>дейін</a:t>
            </a:r>
            <a:endParaRPr lang="ru-RU" altLang="ru-RU" sz="1200" b="1" dirty="0" smtClean="0">
              <a:latin typeface="Times New Roman" pitchFamily="18" charset="0"/>
              <a:cs typeface="Times New Roman" pitchFamily="18" charset="0"/>
            </a:endParaRPr>
          </a:p>
          <a:p>
            <a:pPr algn="just"/>
            <a:r>
              <a:rPr lang="kk-KZ" sz="1200" kern="1400" dirty="0" smtClean="0">
                <a:solidFill>
                  <a:srgbClr val="000000"/>
                </a:solidFill>
                <a:latin typeface="Times New Roman"/>
                <a:ea typeface="Times New Roman"/>
              </a:rPr>
              <a:t>Бұлтты,</a:t>
            </a:r>
            <a:r>
              <a:rPr lang="kk-KZ" sz="1200" kern="1400" dirty="0" smtClean="0">
                <a:latin typeface="Times New Roman"/>
                <a:ea typeface="Times New Roman"/>
              </a:rPr>
              <a:t> </a:t>
            </a:r>
            <a:r>
              <a:rPr lang="kk-KZ" sz="1200" kern="1400" dirty="0">
                <a:latin typeface="Times New Roman"/>
                <a:ea typeface="Times New Roman"/>
              </a:rPr>
              <a:t>жауын-шашын (жаңбыр, </a:t>
            </a:r>
            <a:r>
              <a:rPr lang="kk-KZ" sz="1200" kern="1400" dirty="0" smtClean="0">
                <a:latin typeface="Times New Roman"/>
                <a:ea typeface="Times New Roman"/>
              </a:rPr>
              <a:t>қар), көктайғақ.  Оңтүстік-батыстан жел </a:t>
            </a:r>
            <a:r>
              <a:rPr lang="kk-KZ" sz="1200" kern="1400" dirty="0">
                <a:latin typeface="Times New Roman"/>
                <a:ea typeface="Times New Roman"/>
              </a:rPr>
              <a:t>соғады, күші </a:t>
            </a:r>
            <a:r>
              <a:rPr lang="kk-KZ" sz="1200" kern="1400" dirty="0" smtClean="0">
                <a:latin typeface="Times New Roman"/>
                <a:ea typeface="Times New Roman"/>
              </a:rPr>
              <a:t>9-14 м/с</a:t>
            </a:r>
            <a:r>
              <a:rPr lang="kk-KZ" sz="1200" kern="1400" dirty="0">
                <a:latin typeface="Times New Roman"/>
                <a:ea typeface="Times New Roman"/>
              </a:rPr>
              <a:t>. Ауа </a:t>
            </a:r>
            <a:r>
              <a:rPr lang="kk-KZ" sz="1200" kern="1400" dirty="0" smtClean="0">
                <a:latin typeface="Times New Roman"/>
                <a:ea typeface="Times New Roman"/>
              </a:rPr>
              <a:t>температурасы 2-4 аяз.</a:t>
            </a:r>
            <a:endParaRPr lang="kk-KZ" sz="1200" kern="1400" dirty="0">
              <a:solidFill>
                <a:srgbClr val="000000"/>
              </a:solidFill>
              <a:latin typeface="Times New Roman"/>
              <a:ea typeface="Times New Roman"/>
            </a:endParaRPr>
          </a:p>
        </p:txBody>
      </p:sp>
      <p:sp>
        <p:nvSpPr>
          <p:cNvPr id="20" name="TextBox 13"/>
          <p:cNvSpPr txBox="1"/>
          <p:nvPr/>
        </p:nvSpPr>
        <p:spPr>
          <a:xfrm>
            <a:off x="5004194" y="3176834"/>
            <a:ext cx="4584700" cy="276225"/>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defRPr/>
            </a:pPr>
            <a:r>
              <a:rPr lang="ru-RU" sz="1200" dirty="0">
                <a:solidFill>
                  <a:schemeClr val="tx1"/>
                </a:solidFill>
                <a:latin typeface="Times New Roman" panose="02020603050405020304" pitchFamily="18" charset="0"/>
                <a:cs typeface="Times New Roman" panose="02020603050405020304" pitchFamily="18" charset="0"/>
              </a:rPr>
              <a:t> 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4946133" y="2283416"/>
            <a:ext cx="4747501"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defRPr/>
            </a:pP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smtClean="0">
                <a:solidFill>
                  <a:schemeClr val="tx1"/>
                </a:solidFill>
                <a:latin typeface="Times New Roman" panose="02020603050405020304" pitchFamily="18" charset="0"/>
                <a:cs typeface="Times New Roman" panose="02020603050405020304" pitchFamily="18" charset="0"/>
              </a:rPr>
              <a:t>сей</a:t>
            </a:r>
            <a:r>
              <a:rPr lang="kk-KZ" sz="1200" b="1" dirty="0" smtClean="0">
                <a:solidFill>
                  <a:schemeClr val="tx1"/>
                </a:solidFill>
                <a:latin typeface="Times New Roman" panose="02020603050405020304" pitchFamily="18" charset="0"/>
                <a:cs typeface="Times New Roman" panose="02020603050405020304" pitchFamily="18" charset="0"/>
              </a:rPr>
              <a:t>ілуіне</a:t>
            </a:r>
            <a:r>
              <a:rPr lang="ru-RU" sz="1200" b="1" dirty="0" smtClean="0">
                <a:solidFill>
                  <a:schemeClr val="tx1"/>
                </a:solidFill>
                <a:latin typeface="Times New Roman" panose="02020603050405020304" pitchFamily="18" charset="0"/>
                <a:cs typeface="Times New Roman" panose="02020603050405020304" pitchFamily="18" charset="0"/>
              </a:rPr>
              <a:t> </a:t>
            </a:r>
            <a:r>
              <a:rPr lang="kk-KZ" altLang="en-US" sz="1200" dirty="0" smtClean="0">
                <a:solidFill>
                  <a:schemeClr val="tx1"/>
                </a:solidFill>
                <a:latin typeface="Times New Roman" pitchFamily="18" charset="0"/>
                <a:cs typeface="Times New Roman" pitchFamily="18" charset="0"/>
                <a:sym typeface="+mn-ea"/>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 </a:t>
            </a:r>
          </a:p>
          <a:p>
            <a:pPr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a:solidFill>
                  <a:schemeClr val="tx1"/>
                </a:solidFill>
                <a:latin typeface="Times New Roman" panose="02020603050405020304" pitchFamily="18" charset="0"/>
                <a:cs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4" name="Прямоугольник 13"/>
          <p:cNvSpPr/>
          <p:nvPr/>
        </p:nvSpPr>
        <p:spPr>
          <a:xfrm>
            <a:off x="139700"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012" y="251159"/>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eaLnBrk="1" hangingPunct="1">
              <a:buFont typeface="Arial" panose="020B0604020202020204" pitchFamily="34" charset="0"/>
              <a:buNone/>
              <a:defRPr/>
            </a:pPr>
            <a:endParaRPr lang="ru-RU" altLang="en-US">
              <a:solidFill>
                <a:srgbClr val="FFFFFF"/>
              </a:solidFill>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7"/>
          </a:xfrm>
          <a:prstGeom prst="line">
            <a:avLst/>
          </a:prstGeom>
        </p:spPr>
        <p:style>
          <a:lnRef idx="1">
            <a:schemeClr val="accent1"/>
          </a:lnRef>
          <a:fillRef idx="0">
            <a:schemeClr val="accent1"/>
          </a:fillRef>
          <a:effectRef idx="0">
            <a:schemeClr val="accent1"/>
          </a:effectRef>
          <a:fontRef idx="minor">
            <a:schemeClr val="tx1"/>
          </a:fontRef>
        </p:style>
      </p:cxnSp>
      <p:sp>
        <p:nvSpPr>
          <p:cNvPr id="3076" name="Прямоугольник 26"/>
          <p:cNvSpPr>
            <a:spLocks noChangeArrowheads="1"/>
          </p:cNvSpPr>
          <p:nvPr/>
        </p:nvSpPr>
        <p:spPr bwMode="auto">
          <a:xfrm>
            <a:off x="185738" y="5162550"/>
            <a:ext cx="4725987" cy="1570038"/>
          </a:xfrm>
          <a:prstGeom prst="rect">
            <a:avLst/>
          </a:prstGeom>
          <a:noFill/>
          <a:ln w="9525">
            <a:noFill/>
            <a:miter lim="800000"/>
            <a:headEnd/>
            <a:tailEnd/>
          </a:ln>
        </p:spPr>
        <p:txBody>
          <a:bodyPr>
            <a:spAutoFit/>
          </a:bodyPr>
          <a:lstStyle/>
          <a:p>
            <a:pPr algn="just" eaLnBrk="1" hangingPunct="1">
              <a:buFont typeface="Arial" pitchFamily="34" charset="0"/>
              <a:buNone/>
            </a:pPr>
            <a:r>
              <a:rPr lang="ru-RU" altLang="ru-RU" sz="1200">
                <a:solidFill>
                  <a:srgbClr val="000000"/>
                </a:solidFill>
                <a:latin typeface="Times New Roman" pitchFamily="18" charset="0"/>
                <a:cs typeface="Times New Roman" pitchFamily="18" charset="0"/>
              </a:rPr>
              <a:t>Атырау қаласында атмосфералық ауаның ластану деңгейін бақылау 5 бақылау бекетінде жүргізіледі:</a:t>
            </a:r>
          </a:p>
          <a:p>
            <a:pPr algn="just" eaLnBrk="1" hangingPunct="1">
              <a:buFont typeface="Arial" pitchFamily="34" charset="0"/>
              <a:buNone/>
            </a:pPr>
            <a:r>
              <a:rPr lang="kk-KZ" altLang="ru-RU" sz="1200">
                <a:latin typeface="Times New Roman" pitchFamily="18" charset="0"/>
                <a:cs typeface="Times New Roman" pitchFamily="18" charset="0"/>
              </a:rPr>
              <a:t>№ 1 бекет –</a:t>
            </a:r>
            <a:r>
              <a:rPr lang="ru-RU" altLang="ru-RU" sz="1200">
                <a:latin typeface="Times New Roman" pitchFamily="18" charset="0"/>
                <a:cs typeface="Times New Roman" pitchFamily="18" charset="0"/>
              </a:rPr>
              <a:t> Самал шағын ауданы, Ә.Кекілбаев көшесі, 15;</a:t>
            </a:r>
          </a:p>
          <a:p>
            <a:pPr algn="just" eaLnBrk="1" hangingPunct="1">
              <a:buFont typeface="Arial" pitchFamily="34" charset="0"/>
              <a:buNone/>
            </a:pPr>
            <a:r>
              <a:rPr lang="kk-KZ" altLang="ru-RU" sz="1200">
                <a:latin typeface="Times New Roman" pitchFamily="18" charset="0"/>
                <a:cs typeface="Times New Roman" pitchFamily="18" charset="0"/>
              </a:rPr>
              <a:t>№ 5 бекет – Құрсай шағын ауданы, Қарабау көшесі, құрылыс 12</a:t>
            </a:r>
            <a:r>
              <a:rPr lang="ru-RU" altLang="ru-RU" sz="1200">
                <a:latin typeface="Times New Roman" pitchFamily="18" charset="0"/>
                <a:cs typeface="Times New Roman" pitchFamily="18" charset="0"/>
              </a:rPr>
              <a:t>;</a:t>
            </a:r>
            <a:endParaRPr lang="kk-KZ"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6 бекет – </a:t>
            </a:r>
            <a:r>
              <a:rPr lang="ru-RU" altLang="ru-RU" sz="1200">
                <a:latin typeface="Times New Roman" pitchFamily="18" charset="0"/>
                <a:cs typeface="Times New Roman" pitchFamily="18" charset="0"/>
              </a:rPr>
              <a:t>Жұлдыз шағын ауданы, №6 көшесі, 29</a:t>
            </a:r>
            <a:r>
              <a:rPr lang="kk-KZ" altLang="ru-RU" sz="1200">
                <a:latin typeface="Times New Roman" pitchFamily="18" charset="0"/>
                <a:cs typeface="Times New Roman" pitchFamily="18" charset="0"/>
              </a:rPr>
              <a:t>;</a:t>
            </a:r>
          </a:p>
          <a:p>
            <a:pPr algn="just" eaLnBrk="1" hangingPunct="1">
              <a:buFont typeface="Arial" pitchFamily="34" charset="0"/>
              <a:buNone/>
            </a:pPr>
            <a:r>
              <a:rPr lang="kk-KZ" altLang="ru-RU" sz="1200">
                <a:latin typeface="Times New Roman" pitchFamily="18" charset="0"/>
                <a:cs typeface="Times New Roman" pitchFamily="18" charset="0"/>
              </a:rPr>
              <a:t>№ 8 бекет – Химпоселок ауданы, Сырдария №3 (сөйлеу қабілеті бұзылған балаларға арналған арнайы мектеп);</a:t>
            </a:r>
            <a:endParaRPr lang="ru-RU" altLang="ru-RU" sz="1200">
              <a:latin typeface="Times New Roman" pitchFamily="18" charset="0"/>
              <a:cs typeface="Times New Roman" pitchFamily="18" charset="0"/>
            </a:endParaRPr>
          </a:p>
          <a:p>
            <a:pPr algn="just" eaLnBrk="1" hangingPunct="1">
              <a:buFont typeface="Arial" pitchFamily="34" charset="0"/>
              <a:buNone/>
            </a:pPr>
            <a:r>
              <a:rPr lang="kk-KZ" altLang="ru-RU" sz="1200">
                <a:latin typeface="Times New Roman" pitchFamily="18" charset="0"/>
                <a:cs typeface="Times New Roman" pitchFamily="18" charset="0"/>
              </a:rPr>
              <a:t>№ 9 бекет – Береке шағын ауданы, Береке өндірістік аймағы ауданы.</a:t>
            </a:r>
            <a:endParaRPr lang="ru-RU" altLang="ru-RU" sz="1200">
              <a:latin typeface="Times New Roman" pitchFamily="18" charset="0"/>
              <a:cs typeface="Times New Roman" pitchFamily="18" charset="0"/>
            </a:endParaRPr>
          </a:p>
        </p:txBody>
      </p:sp>
      <p:sp>
        <p:nvSpPr>
          <p:cNvPr id="3077" name="Прямоугольник 13"/>
          <p:cNvSpPr>
            <a:spLocks noChangeArrowheads="1"/>
          </p:cNvSpPr>
          <p:nvPr/>
        </p:nvSpPr>
        <p:spPr bwMode="auto">
          <a:xfrm>
            <a:off x="4953000" y="77788"/>
            <a:ext cx="4824413" cy="461962"/>
          </a:xfrm>
          <a:prstGeom prst="rect">
            <a:avLst/>
          </a:prstGeom>
          <a:noFill/>
          <a:ln w="9525">
            <a:noFill/>
            <a:miter lim="800000"/>
            <a:headEnd/>
            <a:tailEnd/>
          </a:ln>
        </p:spPr>
        <p:txBody>
          <a:bodyPr>
            <a:spAutoFit/>
          </a:bodyPr>
          <a:lstStyle/>
          <a:p>
            <a:pPr algn="ctr"/>
            <a:r>
              <a:rPr lang="ru-RU" altLang="ru-RU" sz="1200" i="1">
                <a:latin typeface="Times New Roman" pitchFamily="18" charset="0"/>
                <a:cs typeface="Times New Roman" pitchFamily="18" charset="0"/>
              </a:rPr>
              <a:t>«Р» параметрі жалпы қала бойынша ауаның ластануының жалпыланған көрсеткіші болып табылады.</a:t>
            </a:r>
            <a:endParaRPr lang="ru-RU" altLang="ru-RU" sz="1200"/>
          </a:p>
        </p:txBody>
      </p:sp>
      <p:grpSp>
        <p:nvGrpSpPr>
          <p:cNvPr id="3078" name="Группа 24"/>
          <p:cNvGrpSpPr>
            <a:grpSpLocks/>
          </p:cNvGrpSpPr>
          <p:nvPr/>
        </p:nvGrpSpPr>
        <p:grpSpPr bwMode="auto">
          <a:xfrm>
            <a:off x="5084763" y="4525963"/>
            <a:ext cx="4510087" cy="1779587"/>
            <a:chOff x="312052" y="3799939"/>
            <a:chExt cx="4510483" cy="1952011"/>
          </a:xfrm>
        </p:grpSpPr>
        <p:graphicFrame>
          <p:nvGraphicFramePr>
            <p:cNvPr id="26" name="Таблица 25"/>
            <p:cNvGraphicFramePr/>
            <p:nvPr/>
          </p:nvGraphicFramePr>
          <p:xfrm>
            <a:off x="312052" y="4882572"/>
            <a:ext cx="4036131" cy="86938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572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a:latin typeface="Times New Roman" panose="02020603050405020304" pitchFamily="18" charset="0"/>
                            <a:cs typeface="Times New Roman" panose="02020603050405020304" pitchFamily="18" charset="0"/>
                          </a:rPr>
                          <a:t>ҚОКЗБ</a:t>
                        </a:r>
                        <a:r>
                          <a:rPr lang="ru-RU" sz="800" baseline="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52-22-81 (5035)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2"/>
                          </a:rPr>
                          <a:t>cgmatyrau.him@mail.ru</a:t>
                        </a:r>
                        <a:endParaRPr lang="en-US" altLang="x-none" sz="800" dirty="0">
                          <a:latin typeface="Times New Roman" panose="02020603050405020304" pitchFamily="18" charset="0"/>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533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Ауа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райын</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болжау</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(7122) 52-24-02</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a:latin typeface="Times New Roman" panose="02020603050405020304" pitchFamily="18" charset="0"/>
                            <a:cs typeface="Times New Roman" panose="02020603050405020304" pitchFamily="18" charset="0"/>
                            <a:hlinkClick r:id="rId3"/>
                          </a:rPr>
                          <a:t>omp_atr@</a:t>
                        </a:r>
                        <a:r>
                          <a:rPr lang="en-US" altLang="x-none" sz="800" b="1" dirty="0">
                            <a:latin typeface="Times New Roman" panose="02020603050405020304" pitchFamily="18" charset="0"/>
                            <a:cs typeface="Times New Roman" panose="02020603050405020304" pitchFamily="18" charset="0"/>
                            <a:hlinkClick r:id="rId3"/>
                          </a:rPr>
                          <a:t>meteo.kz</a:t>
                        </a:r>
                        <a:endParaRPr lang="en-US" altLang="x-none" sz="800" b="1" dirty="0">
                          <a:latin typeface="Times New Roman" panose="02020603050405020304" pitchFamily="18" charset="0"/>
                          <a:cs typeface="Times New Roman" panose="02020603050405020304" pitchFamily="18" charset="0"/>
                        </a:endParaRPr>
                      </a:p>
                    </a:txBody>
                    <a:tcPr marT="45747" marB="45747"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3126" name="Прямоугольник 8"/>
            <p:cNvSpPr>
              <a:spLocks noChangeArrowheads="1"/>
            </p:cNvSpPr>
            <p:nvPr/>
          </p:nvSpPr>
          <p:spPr bwMode="auto">
            <a:xfrm>
              <a:off x="551035" y="4077121"/>
              <a:ext cx="2098835" cy="1046234"/>
            </a:xfrm>
            <a:prstGeom prst="rect">
              <a:avLst/>
            </a:prstGeom>
            <a:noFill/>
            <a:ln w="9525">
              <a:noFill/>
              <a:miter lim="800000"/>
              <a:headEnd/>
              <a:tailEnd/>
            </a:ln>
          </p:spPr>
          <p:txBody>
            <a:bodyPr wrap="none" anchor="ctr">
              <a:spAutoFit/>
            </a:bodyPr>
            <a:lstStyle/>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kk-KZ"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endParaRPr lang="ru-RU" altLang="ru-RU" sz="1200" i="1" dirty="0">
                <a:solidFill>
                  <a:srgbClr val="000000"/>
                </a:solidFill>
                <a:latin typeface="Times New Roman" pitchFamily="18" charset="0"/>
                <a:cs typeface="Times New Roman" pitchFamily="18" charset="0"/>
              </a:endParaRPr>
            </a:p>
            <a:p>
              <a:pPr algn="ctr" eaLnBrk="1" hangingPunct="1">
                <a:buFont typeface="Arial" pitchFamily="34" charset="0"/>
                <a:buNone/>
              </a:pPr>
              <a:r>
                <a:rPr lang="en-US" altLang="ru-RU" sz="1000" i="1" dirty="0">
                  <a:latin typeface="Times New Roman" pitchFamily="18" charset="0"/>
                  <a:cs typeface="Times New Roman" pitchFamily="18" charset="0"/>
                </a:rPr>
                <a:t>         </a:t>
              </a:r>
              <a:r>
                <a:rPr lang="ru-RU" altLang="ru-RU" sz="1000" i="1" dirty="0">
                  <a:latin typeface="Times New Roman" pitchFamily="18" charset="0"/>
                  <a:cs typeface="Times New Roman" pitchFamily="18" charset="0"/>
                </a:rPr>
                <a:t>Атырау қ.,  </a:t>
              </a:r>
              <a:r>
                <a:rPr lang="ru-RU" altLang="ru-RU" sz="1000" i="1" dirty="0" err="1">
                  <a:latin typeface="Times New Roman" pitchFamily="18" charset="0"/>
                  <a:cs typeface="Times New Roman" pitchFamily="18" charset="0"/>
                </a:rPr>
                <a:t>Бигельдинова</a:t>
              </a:r>
              <a:r>
                <a:rPr lang="ru-RU" altLang="ru-RU" sz="1000" i="1" dirty="0">
                  <a:latin typeface="Times New Roman" pitchFamily="18" charset="0"/>
                  <a:cs typeface="Times New Roman" pitchFamily="18" charset="0"/>
                </a:rPr>
                <a:t> 10а</a:t>
              </a:r>
            </a:p>
            <a:p>
              <a:pPr algn="ctr" eaLnBrk="1" hangingPunct="1">
                <a:buFont typeface="Arial" pitchFamily="34" charset="0"/>
                <a:buNone/>
              </a:pPr>
              <a:endParaRPr lang="ru-RU" altLang="ru-RU" sz="1000" i="1" dirty="0">
                <a:solidFill>
                  <a:srgbClr val="FF0000"/>
                </a:solidFill>
                <a:latin typeface="Times New Roman" pitchFamily="18" charset="0"/>
                <a:cs typeface="Times New Roman" pitchFamily="18" charset="0"/>
              </a:endParaRPr>
            </a:p>
          </p:txBody>
        </p:sp>
        <p:sp>
          <p:nvSpPr>
            <p:cNvPr id="3127" name="Прямоугольник 20"/>
            <p:cNvSpPr>
              <a:spLocks noChangeArrowheads="1"/>
            </p:cNvSpPr>
            <p:nvPr/>
          </p:nvSpPr>
          <p:spPr bwMode="auto">
            <a:xfrm>
              <a:off x="531522" y="3799939"/>
              <a:ext cx="4291013" cy="911431"/>
            </a:xfrm>
            <a:prstGeom prst="rect">
              <a:avLst/>
            </a:prstGeom>
            <a:noFill/>
            <a:ln w="9525">
              <a:noFill/>
              <a:miter lim="800000"/>
              <a:headEnd/>
              <a:tailEnd/>
            </a:ln>
          </p:spPr>
          <p:txBody>
            <a:bodyPr>
              <a:spAutoFit/>
            </a:bodyPr>
            <a:lstStyle/>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endParaRPr lang="ru-RU" altLang="ru-RU" sz="1200" b="1" i="1">
                <a:solidFill>
                  <a:srgbClr val="000000"/>
                </a:solidFill>
                <a:latin typeface="Times New Roman" pitchFamily="18" charset="0"/>
                <a:cs typeface="Times New Roman" pitchFamily="18" charset="0"/>
              </a:endParaRPr>
            </a:p>
            <a:p>
              <a:pPr eaLnBrk="1" hangingPunct="1">
                <a:buFont typeface="Arial" pitchFamily="34" charset="0"/>
                <a:buNone/>
              </a:pPr>
              <a:r>
                <a:rPr lang="ru-RU" altLang="ru-RU" sz="1200" b="1" i="1">
                  <a:solidFill>
                    <a:srgbClr val="000000"/>
                  </a:solidFill>
                  <a:latin typeface="Times New Roman" pitchFamily="18" charset="0"/>
                  <a:cs typeface="Times New Roman" pitchFamily="18" charset="0"/>
                </a:rPr>
                <a:t>Байланыстар :</a:t>
              </a:r>
            </a:p>
          </p:txBody>
        </p:sp>
      </p:grpSp>
      <p:sp>
        <p:nvSpPr>
          <p:cNvPr id="3079" name="Прямоугольник 11"/>
          <p:cNvSpPr>
            <a:spLocks noChangeArrowheads="1"/>
          </p:cNvSpPr>
          <p:nvPr/>
        </p:nvSpPr>
        <p:spPr bwMode="auto">
          <a:xfrm>
            <a:off x="4978400" y="6486525"/>
            <a:ext cx="4846638" cy="246063"/>
          </a:xfrm>
          <a:prstGeom prst="rect">
            <a:avLst/>
          </a:prstGeom>
          <a:noFill/>
          <a:ln w="9525">
            <a:noFill/>
            <a:miter lim="800000"/>
            <a:headEnd/>
            <a:tailEnd/>
          </a:ln>
        </p:spPr>
        <p:txBody>
          <a:bodyPr>
            <a:spAutoFit/>
          </a:bodyPr>
          <a:lstStyle/>
          <a:p>
            <a:pPr algn="ctr">
              <a:buFont typeface="Arial" pitchFamily="34" charset="0"/>
              <a:buNone/>
            </a:pPr>
            <a:r>
              <a:rPr lang="ru-RU" altLang="en-US" sz="1000" b="1" i="1">
                <a:solidFill>
                  <a:srgbClr val="17375E"/>
                </a:solidFill>
                <a:latin typeface="Times New Roman" pitchFamily="18" charset="0"/>
                <a:cs typeface="Times New Roman" pitchFamily="18" charset="0"/>
              </a:rPr>
              <a:t>Ақпаратты пайдаланған кезде "Қазгидромет" РМК-ға сілтеме жасау міндетті </a:t>
            </a:r>
          </a:p>
        </p:txBody>
      </p:sp>
      <p:sp>
        <p:nvSpPr>
          <p:cNvPr id="3080" name="Прямоугольник 1"/>
          <p:cNvSpPr>
            <a:spLocks noChangeArrowheads="1"/>
          </p:cNvSpPr>
          <p:nvPr/>
        </p:nvSpPr>
        <p:spPr bwMode="auto">
          <a:xfrm>
            <a:off x="5110163" y="6248400"/>
            <a:ext cx="4522787" cy="307975"/>
          </a:xfrm>
          <a:prstGeom prst="rect">
            <a:avLst/>
          </a:prstGeom>
          <a:solidFill>
            <a:schemeClr val="bg1"/>
          </a:solidFill>
          <a:ln w="9525">
            <a:noFill/>
            <a:miter lim="800000"/>
            <a:headEnd/>
            <a:tailEnd/>
          </a:ln>
        </p:spPr>
        <p:txBody>
          <a:bodyPr>
            <a:spAutoFit/>
          </a:bodyPr>
          <a:lstStyle/>
          <a:p>
            <a:pPr>
              <a:buFont typeface="Arial" pitchFamily="34" charset="0"/>
              <a:buNone/>
            </a:pPr>
            <a:r>
              <a:rPr lang="ru-RU" altLang="ru-RU" sz="1400" b="1" i="1" dirty="0">
                <a:solidFill>
                  <a:srgbClr val="000000"/>
                </a:solidFill>
              </a:rPr>
              <a:t>  </a:t>
            </a:r>
            <a:r>
              <a:rPr lang="kk-KZ" altLang="ru-RU" sz="1200" b="1" i="1" dirty="0">
                <a:solidFill>
                  <a:srgbClr val="000000"/>
                </a:solidFill>
                <a:latin typeface="Times New Roman" pitchFamily="18" charset="0"/>
                <a:cs typeface="Times New Roman" pitchFamily="18" charset="0"/>
              </a:rPr>
              <a:t>Дайындаған</a:t>
            </a:r>
            <a:r>
              <a:rPr lang="ru-RU" altLang="ru-RU" sz="1200" b="1" i="1" dirty="0" smtClean="0">
                <a:solidFill>
                  <a:srgbClr val="000000"/>
                </a:solidFill>
                <a:latin typeface="Times New Roman" pitchFamily="18" charset="0"/>
                <a:cs typeface="Times New Roman" pitchFamily="18" charset="0"/>
              </a:rPr>
              <a:t>: </a:t>
            </a:r>
            <a:r>
              <a:rPr lang="kk-KZ" altLang="ru-RU" sz="1200" b="1" i="1" smtClean="0">
                <a:solidFill>
                  <a:srgbClr val="000000"/>
                </a:solidFill>
                <a:latin typeface="Times New Roman" pitchFamily="18" charset="0"/>
                <a:cs typeface="Times New Roman" pitchFamily="18" charset="0"/>
              </a:rPr>
              <a:t>Казжанова Б.</a:t>
            </a:r>
            <a:r>
              <a:rPr lang="ru-RU" altLang="ru-RU" sz="1200" b="1" i="1" dirty="0" smtClean="0">
                <a:solidFill>
                  <a:srgbClr val="000000"/>
                </a:solidFill>
                <a:latin typeface="Times New Roman" pitchFamily="18" charset="0"/>
                <a:cs typeface="Times New Roman" pitchFamily="18" charset="0"/>
              </a:rPr>
              <a:t>/  </a:t>
            </a:r>
            <a:r>
              <a:rPr lang="ru-RU" altLang="ru-RU" sz="1200" b="1" i="1" dirty="0" err="1" smtClean="0">
                <a:solidFill>
                  <a:srgbClr val="000000"/>
                </a:solidFill>
                <a:latin typeface="Times New Roman" pitchFamily="18" charset="0"/>
                <a:cs typeface="Times New Roman" pitchFamily="18" charset="0"/>
              </a:rPr>
              <a:t>Бейсенбаева</a:t>
            </a:r>
            <a:r>
              <a:rPr lang="ru-RU" altLang="ru-RU" sz="1200" b="1" i="1" dirty="0" smtClean="0">
                <a:solidFill>
                  <a:srgbClr val="000000"/>
                </a:solidFill>
                <a:latin typeface="Times New Roman" pitchFamily="18" charset="0"/>
                <a:cs typeface="Times New Roman" pitchFamily="18" charset="0"/>
              </a:rPr>
              <a:t> А.</a:t>
            </a:r>
            <a:endParaRPr lang="ru-RU" altLang="ru-RU" sz="1200" b="1" i="1" dirty="0">
              <a:solidFill>
                <a:srgbClr val="000000"/>
              </a:solidFill>
              <a:latin typeface="Times New Roman" pitchFamily="18" charset="0"/>
              <a:cs typeface="Times New Roman" pitchFamily="18" charset="0"/>
            </a:endParaRPr>
          </a:p>
        </p:txBody>
      </p:sp>
      <p:graphicFrame>
        <p:nvGraphicFramePr>
          <p:cNvPr id="19" name="Таблица 18"/>
          <p:cNvGraphicFramePr/>
          <p:nvPr/>
        </p:nvGraphicFramePr>
        <p:xfrm>
          <a:off x="5280025" y="508000"/>
          <a:ext cx="4243388" cy="804864"/>
        </p:xfrm>
        <a:graphic>
          <a:graphicData uri="http://schemas.openxmlformats.org/drawingml/2006/table">
            <a:tbl>
              <a:tblPr/>
              <a:tblGrid>
                <a:gridCol w="1205267">
                  <a:extLst>
                    <a:ext uri="{9D8B030D-6E8A-4147-A177-3AD203B41FA5}">
                      <a16:colId xmlns="" xmlns:a16="http://schemas.microsoft.com/office/drawing/2014/main" val="20000"/>
                    </a:ext>
                  </a:extLst>
                </a:gridCol>
                <a:gridCol w="3038121">
                  <a:extLst>
                    <a:ext uri="{9D8B030D-6E8A-4147-A177-3AD203B41FA5}">
                      <a16:colId xmlns="" xmlns:a16="http://schemas.microsoft.com/office/drawing/2014/main" val="20001"/>
                    </a:ext>
                  </a:extLst>
                </a:gridCol>
              </a:tblGrid>
              <a:tr h="1524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0,22 ≤ Р &lt; 0,29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631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0,29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6310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70" marR="6857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04" name="Прямоугольник 19"/>
          <p:cNvSpPr>
            <a:spLocks noChangeArrowheads="1"/>
          </p:cNvSpPr>
          <p:nvPr/>
        </p:nvSpPr>
        <p:spPr bwMode="auto">
          <a:xfrm>
            <a:off x="4978400" y="1395203"/>
            <a:ext cx="4838700" cy="830263"/>
          </a:xfrm>
          <a:prstGeom prst="rect">
            <a:avLst/>
          </a:prstGeom>
          <a:noFill/>
          <a:ln w="9525">
            <a:noFill/>
            <a:miter lim="800000"/>
            <a:headEnd/>
            <a:tailEnd/>
          </a:ln>
        </p:spPr>
        <p:txBody>
          <a:bodyPr>
            <a:spAutoFit/>
          </a:bodyPr>
          <a:lstStyle/>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eaLnBrk="1" hangingPunct="1">
              <a:buFont typeface="Arial" pitchFamily="34" charset="0"/>
              <a:buNone/>
            </a:pPr>
            <a:r>
              <a:rPr lang="kk-KZ" altLang="ru-RU" sz="800" i="1" dirty="0">
                <a:solidFill>
                  <a:srgbClr val="000000"/>
                </a:solidFill>
                <a:latin typeface="Times New Roman" pitchFamily="18" charset="0"/>
                <a:cs typeface="Times New Roman"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itchFamily="18" charset="0"/>
              <a:cs typeface="Times New Roman" pitchFamily="18" charset="0"/>
            </a:endParaRPr>
          </a:p>
        </p:txBody>
      </p:sp>
      <p:sp>
        <p:nvSpPr>
          <p:cNvPr id="3105" name="Прямоугольник 20"/>
          <p:cNvSpPr>
            <a:spLocks noChangeArrowheads="1"/>
          </p:cNvSpPr>
          <p:nvPr/>
        </p:nvSpPr>
        <p:spPr bwMode="auto">
          <a:xfrm>
            <a:off x="4944268" y="2204798"/>
            <a:ext cx="4841875" cy="369887"/>
          </a:xfrm>
          <a:prstGeom prst="rect">
            <a:avLst/>
          </a:prstGeom>
          <a:noFill/>
          <a:ln w="9525">
            <a:noFill/>
            <a:miter lim="800000"/>
            <a:headEnd/>
            <a:tailEnd/>
          </a:ln>
        </p:spPr>
        <p:txBody>
          <a:bodyPr>
            <a:spAutoFit/>
          </a:bodyPr>
          <a:lstStyle/>
          <a:p>
            <a:pPr algn="ctr"/>
            <a:r>
              <a:rPr lang="ru-RU" altLang="ru-RU" sz="1200" i="1" dirty="0" err="1">
                <a:latin typeface="Times New Roman" pitchFamily="18" charset="0"/>
                <a:cs typeface="Times New Roman" pitchFamily="18" charset="0"/>
              </a:rPr>
              <a:t>Әртүрлі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дәрежедегі</a:t>
            </a:r>
            <a:r>
              <a:rPr lang="ru-RU" altLang="ru-RU" sz="1200" i="1" dirty="0">
                <a:latin typeface="Times New Roman" pitchFamily="18" charset="0"/>
                <a:cs typeface="Times New Roman" pitchFamily="18" charset="0"/>
              </a:rPr>
              <a:t> ҚМЖ </a:t>
            </a:r>
            <a:r>
              <a:rPr lang="ru-RU" altLang="ru-RU" sz="1200" i="1" dirty="0" err="1">
                <a:latin typeface="Times New Roman" pitchFamily="18" charset="0"/>
                <a:cs typeface="Times New Roman" pitchFamily="18" charset="0"/>
              </a:rPr>
              <a:t>туралы</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ескертулерді</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ұсыну</a:t>
            </a:r>
            <a:r>
              <a:rPr lang="ru-RU" altLang="ru-RU" sz="1200" i="1" dirty="0">
                <a:latin typeface="Times New Roman" pitchFamily="18" charset="0"/>
                <a:cs typeface="Times New Roman" pitchFamily="18" charset="0"/>
              </a:rPr>
              <a:t> </a:t>
            </a:r>
            <a:r>
              <a:rPr lang="ru-RU" altLang="ru-RU" sz="1200" i="1" dirty="0" err="1">
                <a:latin typeface="Times New Roman" pitchFamily="18" charset="0"/>
                <a:cs typeface="Times New Roman" pitchFamily="18" charset="0"/>
              </a:rPr>
              <a:t>шарттары</a:t>
            </a:r>
            <a:r>
              <a:rPr lang="ru-RU" altLang="ru-RU" dirty="0">
                <a:latin typeface="Times New Roman" pitchFamily="18" charset="0"/>
                <a:cs typeface="Times New Roman" pitchFamily="18" charset="0"/>
              </a:rPr>
              <a:t> </a:t>
            </a:r>
          </a:p>
        </p:txBody>
      </p:sp>
      <p:graphicFrame>
        <p:nvGraphicFramePr>
          <p:cNvPr id="22" name="Таблица 21"/>
          <p:cNvGraphicFramePr/>
          <p:nvPr>
            <p:extLst>
              <p:ext uri="{D42A27DB-BD31-4B8C-83A1-F6EECF244321}">
                <p14:modId xmlns:p14="http://schemas.microsoft.com/office/powerpoint/2010/main" val="3127685579"/>
              </p:ext>
            </p:extLst>
          </p:nvPr>
        </p:nvGraphicFramePr>
        <p:xfrm>
          <a:off x="5142751" y="2641031"/>
          <a:ext cx="4605338" cy="2108200"/>
        </p:xfrm>
        <a:graphic>
          <a:graphicData uri="http://schemas.openxmlformats.org/drawingml/2006/table">
            <a:tbl>
              <a:tblPr/>
              <a:tblGrid>
                <a:gridCol w="847871">
                  <a:extLst>
                    <a:ext uri="{9D8B030D-6E8A-4147-A177-3AD203B41FA5}">
                      <a16:colId xmlns="" xmlns:a16="http://schemas.microsoft.com/office/drawing/2014/main" val="20000"/>
                    </a:ext>
                  </a:extLst>
                </a:gridCol>
                <a:gridCol w="3757467">
                  <a:extLst>
                    <a:ext uri="{9D8B030D-6E8A-4147-A177-3AD203B41FA5}">
                      <a16:colId xmlns="" xmlns:a16="http://schemas.microsoft.com/office/drawing/2014/main" val="20001"/>
                    </a:ext>
                  </a:extLst>
                </a:gridCol>
              </a:tblGrid>
              <a:tr h="3049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838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57432">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24" name="TextBox 22"/>
          <p:cNvSpPr txBox="1">
            <a:spLocks noChangeArrowheads="1"/>
          </p:cNvSpPr>
          <p:nvPr/>
        </p:nvSpPr>
        <p:spPr bwMode="auto">
          <a:xfrm>
            <a:off x="4937125" y="4761636"/>
            <a:ext cx="4824412" cy="338138"/>
          </a:xfrm>
          <a:prstGeom prst="rect">
            <a:avLst/>
          </a:prstGeom>
          <a:noFill/>
          <a:ln w="9525">
            <a:noFill/>
            <a:miter lim="800000"/>
            <a:headEnd/>
            <a:tailEnd/>
          </a:ln>
        </p:spPr>
        <p:txBody>
          <a:bodyPr>
            <a:spAutoFit/>
          </a:bodyPr>
          <a:lstStyle/>
          <a:p>
            <a:pPr algn="just" eaLnBrk="1" hangingPunct="1"/>
            <a:r>
              <a:rPr lang="kk-KZ" altLang="ru-RU" sz="800" i="1" dirty="0">
                <a:latin typeface="Times New Roman"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altLang="ru-RU" dirty="0"/>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24563</TotalTime>
  <Words>595</Words>
  <Application>Microsoft Office PowerPoint</Application>
  <PresentationFormat>Лист A4 (210x297 мм)</PresentationFormat>
  <Paragraphs>100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4145</cp:revision>
  <cp:lastPrinted>2023-02-06T06:57:51Z</cp:lastPrinted>
  <dcterms:created xsi:type="dcterms:W3CDTF">2018-03-27T06:03:00Z</dcterms:created>
  <dcterms:modified xsi:type="dcterms:W3CDTF">2024-12-16T07:46:56Z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