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04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020866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14-16, днем 9-11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Ночью и утром туман. Ветер южный, юго-восточный 9-14, порывы 15-20 м/с. Температура воздуха ночью 15-17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1027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21807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4380</cp:revision>
  <cp:lastPrinted>2021-07-01T03:56:27Z</cp:lastPrinted>
  <dcterms:created xsi:type="dcterms:W3CDTF">2018-03-27T06:03:00Z</dcterms:created>
  <dcterms:modified xsi:type="dcterms:W3CDTF">2024-12-16T08:44:52Z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