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36" d="100"/>
          <a:sy n="136" d="100"/>
        </p:scale>
        <p:origin x="-1440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232828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075312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2294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осадки (преимущественно снег), гололед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низовая метель. Ветер юго-западный, южный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9-14, порывы 15-20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мороза, днем 0-2 тепла.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Ветер юго-западный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3-5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28503</TotalTime>
  <Words>603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5243</cp:revision>
  <cp:lastPrinted>2021-07-01T03:56:27Z</cp:lastPrinted>
  <dcterms:created xsi:type="dcterms:W3CDTF">2018-03-27T06:03:00Z</dcterms:created>
  <dcterms:modified xsi:type="dcterms:W3CDTF">2024-12-16T06:23:08Z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