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10" d="100"/>
          <a:sy n="110" d="100"/>
        </p:scale>
        <p:origin x="-23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декабря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18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41932466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16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17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снег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низовая метель.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южный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15-20, порывы 23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10-12, днем 6-8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17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18 дека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снег, низовая метель. Ветер юго-западный 9-14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17515</TotalTime>
  <Words>591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5876</cp:revision>
  <cp:lastPrinted>2021-07-01T03:56:27Z</cp:lastPrinted>
  <dcterms:created xsi:type="dcterms:W3CDTF">2018-03-27T06:03:00Z</dcterms:created>
  <dcterms:modified xsi:type="dcterms:W3CDTF">2024-12-16T08:21:39Z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