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1" d="100"/>
          <a:sy n="101" d="100"/>
        </p:scale>
        <p:origin x="570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84964048"/>
              </p:ext>
            </p:extLst>
          </p:nvPr>
        </p:nvGraphicFramePr>
        <p:xfrm>
          <a:off x="307975" y="2545825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декабря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1215" y="3669454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16 декабря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72295" y="215900"/>
            <a:ext cx="478856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декабря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декабря</a:t>
            </a:r>
          </a:p>
          <a:p>
            <a:pPr lvl="0" indent="17780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восточный, юго-восточный 3-8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22-24°,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10-12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мороза.</a:t>
            </a:r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</a:t>
            </a:r>
          </a:p>
          <a:p>
            <a:pPr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декабря до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декабря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юго-восточный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5-10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18-20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72295" y="2254904"/>
            <a:ext cx="4761493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5013793" y="3320265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 1, 2, 3 степени НМУ отсутствует.</a:t>
            </a: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79222041"/>
              </p:ext>
            </p:extLst>
          </p:nvPr>
        </p:nvGraphicFramePr>
        <p:xfrm>
          <a:off x="5013793" y="413111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106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3158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85270" y="6326524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0189" y="6018747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Иманғабасова А.Т.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/Акылбаева М.М.  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20960</TotalTime>
  <Words>592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4133</cp:revision>
  <cp:lastPrinted>2021-10-14T11:15:53Z</cp:lastPrinted>
  <dcterms:created xsi:type="dcterms:W3CDTF">2018-03-27T06:03:00Z</dcterms:created>
  <dcterms:modified xsi:type="dcterms:W3CDTF">2024-12-16T07:50:11Z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