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912485555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351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декабрь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дека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брь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58332259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Ночью и утром туман. Ветер юго-восточный 5-10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декабря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Ночью и утром туман.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7-12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13-15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07167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декабря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14010</TotalTime>
  <Words>622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3376</cp:revision>
  <cp:lastPrinted>2021-07-01T03:56:27Z</cp:lastPrinted>
  <dcterms:created xsi:type="dcterms:W3CDTF">2018-03-27T06:03:00Z</dcterms:created>
  <dcterms:modified xsi:type="dcterms:W3CDTF">2024-12-16T08:15:55Z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