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№351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декабря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17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декабря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16 декабря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17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декабря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Ветерсеверо-восточный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7-12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м/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Температура воздуха </a:t>
            </a:r>
            <a:r>
              <a:rPr lang="kk-KZ" sz="1200" smtClean="0">
                <a:latin typeface="Times New Roman KZ" pitchFamily="18" charset="0"/>
                <a:ea typeface="Times New Roman KZ" pitchFamily="18" charset="0"/>
              </a:rPr>
              <a:t>ночью </a:t>
            </a:r>
            <a:r>
              <a:rPr lang="kk-KZ" sz="1200" smtClean="0">
                <a:latin typeface="Times New Roman KZ" pitchFamily="18" charset="0"/>
                <a:ea typeface="Times New Roman KZ" pitchFamily="18" charset="0"/>
              </a:rPr>
              <a:t>сильный мороз 23-25 градусов,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днем 5-7 мороза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.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	</a:t>
            </a:r>
          </a:p>
          <a:p>
            <a:endParaRPr lang="kk-KZ" sz="1200" dirty="0" smtClean="0"/>
          </a:p>
          <a:p>
            <a:r>
              <a:rPr lang="ru-RU" sz="1200" dirty="0" smtClean="0"/>
              <a:t>		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18 декабря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17 декабря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18 декабря 2024 г.</a:t>
            </a:r>
          </a:p>
          <a:p>
            <a:pPr lvl="0"/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Ветерсеверо-восточный 5-10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м/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20-22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 декабря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18 декабря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 декабря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95876" y="3786190"/>
          <a:ext cx="4513543" cy="23142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-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-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6429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446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1,485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130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1087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355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1,773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65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2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0,2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Абдуалиева М.А. / Конысбекова Н 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20001</TotalTime>
  <Words>534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4585</cp:revision>
  <cp:lastPrinted>2021-07-01T03:56:27Z</cp:lastPrinted>
  <dcterms:created xsi:type="dcterms:W3CDTF">2018-03-27T06:03:00Z</dcterms:created>
  <dcterms:modified xsi:type="dcterms:W3CDTF">2024-12-16T07:46:58Z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