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0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202538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9-14 м/с. Температура воздуха ночью 12-14, днем 7-9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снег, низовая метель.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029102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1877</TotalTime>
  <Words>555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326</cp:revision>
  <cp:lastPrinted>2021-07-01T03:56:27Z</cp:lastPrinted>
  <dcterms:created xsi:type="dcterms:W3CDTF">2024-09-22T07:48:17Z</dcterms:created>
  <dcterms:modified xsi:type="dcterms:W3CDTF">2024-12-16T08:55:24Z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