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02803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юго-восточный 7-12 м/с. Температура воздуха ночью 15-17, днем 10-12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18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85882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декабря, ночью 18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38525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5995</cp:revision>
  <cp:lastPrinted>2021-11-30T05:55:24Z</cp:lastPrinted>
  <dcterms:created xsi:type="dcterms:W3CDTF">2018-03-27T06:03:00Z</dcterms:created>
  <dcterms:modified xsi:type="dcterms:W3CDTF">2024-12-16T06:34:24Z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