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765029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 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снег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9-14,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18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низовая метель. Ветер южный 9-14 м/с. Температура воздуха 4-6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151693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декабря, ночью 18 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38734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5270</cp:revision>
  <cp:lastPrinted>2021-02-03T11:37:00Z</cp:lastPrinted>
  <dcterms:created xsi:type="dcterms:W3CDTF">2018-03-27T06:03:00Z</dcterms:created>
  <dcterms:modified xsi:type="dcterms:W3CDTF">2024-12-16T09:51:48Z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