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02016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718117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6-11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9-11, днем 1-3 мороза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ночью снег, гололед.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южный 6-11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37863536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14377</TotalTime>
  <Words>582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3277</cp:revision>
  <cp:lastPrinted>2021-07-01T03:56:27Z</cp:lastPrinted>
  <dcterms:created xsi:type="dcterms:W3CDTF">2018-03-27T06:03:00Z</dcterms:created>
  <dcterms:modified xsi:type="dcterms:W3CDTF">2024-12-16T06:38:11Z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