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0" y="4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91106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0126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декабря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декабря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гололед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юго-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декабря 2024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./Илясова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27620</TotalTime>
  <Words>603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3642</cp:revision>
  <cp:lastPrinted>2021-10-15T03:50:29Z</cp:lastPrinted>
  <dcterms:created xsi:type="dcterms:W3CDTF">2018-03-27T06:03:00Z</dcterms:created>
  <dcterms:modified xsi:type="dcterms:W3CDTF">2024-12-16T07:46:42Z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