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BE9FA4-06F3-41A6-AB77-3DA73F7762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62847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F2E41-2DDE-479E-96D7-EED5FED4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93AFE-99AE-4DB3-B49F-C05160B14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B124-DA41-4D22-B82C-FAFBDCBA3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CC91-A4DB-4AD1-8BFD-C2E9F0AFEC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4BE7F-200F-4E2A-98B4-32205CFD5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493A-6609-48A2-A337-EE61502FC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B0D1-337B-473E-8FBF-7AF14818E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9F99-5848-41BF-9464-9EF0CADA9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F049-AD01-4FB5-91B4-3D7C35E96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5030F-735E-4D78-BFFD-27887EB0C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5F07-2969-4538-852D-144ABE4B7F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8FDF92F-68AC-492C-A8CD-6901A1930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16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Ночью временами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</a:t>
            </a:r>
            <a:r>
              <a:rPr lang="kk-KZ" sz="1100" dirty="0" smtClean="0">
                <a:solidFill>
                  <a:schemeClr val="tx1"/>
                </a:solidFill>
              </a:rPr>
              <a:t>о-восточный 2-7 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4-6</a:t>
            </a:r>
            <a:r>
              <a:rPr lang="kk-KZ" sz="1100" dirty="0" smtClean="0">
                <a:solidFill>
                  <a:schemeClr val="tx1"/>
                </a:solidFill>
              </a:rPr>
              <a:t> 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17 декабря</a:t>
            </a:r>
            <a:r>
              <a:rPr lang="ru-RU" alt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284252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8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17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16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22900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5368</cp:revision>
  <cp:lastPrinted>2021-07-01T09:11:30Z</cp:lastPrinted>
  <dcterms:created xsi:type="dcterms:W3CDTF">2018-03-27T06:03:00Z</dcterms:created>
  <dcterms:modified xsi:type="dcterms:W3CDTF">2024-12-16T06:02:49Z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