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504197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738128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1217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5</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аздаған қар, 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a:t>
            </a:r>
            <a:r>
              <a:rPr lang="en-US" sz="1200" dirty="0" smtClean="0">
                <a:solidFill>
                  <a:schemeClr val="tx1"/>
                </a:solidFill>
                <a:latin typeface="Times New Roman" pitchFamily="18" charset="0"/>
                <a:cs typeface="Times New Roman" pitchFamily="18" charset="0"/>
              </a:rPr>
              <a:t>6</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1</a:t>
            </a:r>
            <a:r>
              <a:rPr lang="en-US" sz="1200" dirty="0" smtClean="0">
                <a:solidFill>
                  <a:schemeClr val="tx1"/>
                </a:solidFill>
                <a:latin typeface="Times New Roman" pitchFamily="18" charset="0"/>
                <a:cs typeface="Times New Roman" pitchFamily="18" charset="0"/>
              </a:rPr>
              <a:t>7</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403055829"/>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a:t>
                        </a:r>
                        <a:r>
                          <a:rPr lang="kk-KZ"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15113</TotalTime>
  <Words>557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3383</cp:revision>
  <cp:lastPrinted>2021-07-01T07:38:07Z</cp:lastPrinted>
  <dcterms:created xsi:type="dcterms:W3CDTF">2018-03-27T06:03:00Z</dcterms:created>
  <dcterms:modified xsi:type="dcterms:W3CDTF">2024-12-15T07:56:27Z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