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8" d="100"/>
          <a:sy n="118" d="100"/>
        </p:scale>
        <p:origin x="26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698363"/>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түнде және таңертең қар, бұрқасын. Солтүстік-батыстан соғатын жел оңтүстік-батысқа аусады, күші </a:t>
            </a:r>
            <a:r>
              <a:rPr lang="kk-KZ" sz="1200" dirty="0" smtClean="0">
                <a:solidFill>
                  <a:prstClr val="black"/>
                </a:solidFill>
                <a:latin typeface="Times New Roman" pitchFamily="18" charset="0"/>
                <a:cs typeface="Times New Roman" pitchFamily="18" charset="0"/>
              </a:rPr>
              <a:t>7-12 м/с. </a:t>
            </a:r>
            <a:r>
              <a:rPr lang="kk-KZ" sz="1200" dirty="0">
                <a:solidFill>
                  <a:prstClr val="black"/>
                </a:solidFill>
                <a:latin typeface="Times New Roman" pitchFamily="18" charset="0"/>
                <a:cs typeface="Times New Roman" pitchFamily="18" charset="0"/>
              </a:rPr>
              <a:t>Ауа температурасы түнде және күндіз 8-10° аяз және одан ары төмендейді</a:t>
            </a:r>
            <a:r>
              <a:rPr lang="kk-KZ" sz="1200" dirty="0" smtClean="0">
                <a:solidFill>
                  <a:prstClr val="black"/>
                </a:solidFill>
                <a:latin typeface="Times New Roman" pitchFamily="18" charset="0"/>
                <a:cs typeface="Times New Roman" pitchFamily="18" charset="0"/>
              </a:rPr>
              <a:t>.</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аяз болады.</a:t>
            </a:r>
          </a:p>
        </p:txBody>
      </p:sp>
      <p:sp>
        <p:nvSpPr>
          <p:cNvPr id="15" name="TextBox 13"/>
          <p:cNvSpPr txBox="1"/>
          <p:nvPr/>
        </p:nvSpPr>
        <p:spPr>
          <a:xfrm>
            <a:off x="5008908" y="22736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2530" y="31973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8378644"/>
              </p:ext>
            </p:extLst>
          </p:nvPr>
        </p:nvGraphicFramePr>
        <p:xfrm>
          <a:off x="5047539" y="3974988"/>
          <a:ext cx="4691064" cy="21183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20107</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4104</cp:revision>
  <cp:lastPrinted>2021-07-01T03:56:27Z</cp:lastPrinted>
  <dcterms:created xsi:type="dcterms:W3CDTF">2018-03-27T06:03:00Z</dcterms:created>
  <dcterms:modified xsi:type="dcterms:W3CDTF">2024-12-15T08:48:13Z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