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90" d="100"/>
          <a:sy n="90" d="100"/>
        </p:scale>
        <p:origin x="-882" y="-2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u="none" kern="1200" baseline="0" dirty="0">
                          <a:solidFill>
                            <a:schemeClr val="tx1"/>
                          </a:solidFill>
                          <a:latin typeface="Times New Roman" pitchFamily="18" charset="0"/>
                          <a:ea typeface="+mn-ea"/>
                          <a:cs typeface="Times New Roman" pitchFamily="18" charset="0"/>
                        </a:rPr>
                        <a:t>5</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9433466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қар, жаяу бұрқасын.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күндіз</a:t>
            </a:r>
            <a:r>
              <a:rPr lang="kk-KZ" sz="1100" dirty="0" smtClean="0"/>
              <a:t> </a:t>
            </a:r>
            <a:r>
              <a:rPr lang="kk-KZ" sz="1100" smtClean="0">
                <a:latin typeface="Times New Roman" pitchFamily="18" charset="0"/>
                <a:cs typeface="Times New Roman" pitchFamily="18" charset="0"/>
              </a:rPr>
              <a:t>екпіні </a:t>
            </a:r>
            <a:r>
              <a:rPr lang="kk-KZ" sz="1100" smtClean="0"/>
              <a:t>23</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endParaRPr lang="kk-KZ" altLang="ru-RU" sz="1100" b="1" dirty="0" smtClean="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15793</TotalTime>
  <Words>555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5615</cp:revision>
  <cp:lastPrinted>2021-07-01T03:56:27Z</cp:lastPrinted>
  <dcterms:created xsi:type="dcterms:W3CDTF">2018-03-27T06:03:00Z</dcterms:created>
  <dcterms:modified xsi:type="dcterms:W3CDTF">2024-12-15T08:06:26Z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