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2157517"/>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16 желтоқсанға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15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16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Бұлтты, түнде аздаған қар жауады, жаяу бұрқасын болады, күндіз қар жауады. Оңтүстіктен жел соғады, күші 7-12, күндіз екпіні 15-18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8-10, күндіз 2-4 градус аяз болады.</a:t>
            </a:r>
          </a:p>
          <a:p>
            <a:pPr algn="ctr"/>
            <a:r>
              <a:rPr lang="kk-KZ" altLang="ru-RU" sz="1200" b="1" dirty="0" smtClean="0">
                <a:solidFill>
                  <a:srgbClr val="000000"/>
                </a:solidFill>
                <a:latin typeface="Times New Roman" pitchFamily="18" charset="0"/>
                <a:cs typeface="Times New Roman" pitchFamily="18" charset="0"/>
              </a:rPr>
              <a:t>17 желтоқсанға</a:t>
            </a:r>
            <a:r>
              <a:rPr lang="kk-KZ" alt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2024 </a:t>
            </a:r>
            <a:r>
              <a:rPr lang="ru-RU" sz="1200" b="1" dirty="0">
                <a:solidFill>
                  <a:srgbClr val="000000"/>
                </a:solidFill>
                <a:latin typeface="Times New Roman" pitchFamily="18" charset="0"/>
                <a:cs typeface="Times New Roman" pitchFamily="18" charset="0"/>
              </a:rPr>
              <a:t>ж. </a:t>
            </a:r>
            <a:endParaRPr 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16 </a:t>
            </a:r>
            <a:r>
              <a:rPr lang="ru-RU" sz="1200" b="1" dirty="0" err="1" smtClean="0">
                <a:solidFill>
                  <a:srgbClr val="000000"/>
                </a:solidFill>
                <a:latin typeface="Times New Roman" pitchFamily="18" charset="0"/>
                <a:cs typeface="Times New Roman" pitchFamily="18" charset="0"/>
              </a:rPr>
              <a:t>желтоқсан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17</a:t>
            </a:r>
            <a:r>
              <a:rPr lang="kk-KZ" sz="1200" b="1" dirty="0" smtClean="0">
                <a:solidFill>
                  <a:srgbClr val="000000"/>
                </a:solidFill>
                <a:latin typeface="Times New Roman" pitchFamily="18" charset="0"/>
                <a:cs typeface="Times New Roman" pitchFamily="18" charset="0"/>
              </a:rPr>
              <a:t> желтоқсан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 </a:t>
            </a:r>
            <a:r>
              <a:rPr lang="kk-KZ" sz="1200" smtClean="0">
                <a:latin typeface="Times New Roman" panose="02020603050405020304" pitchFamily="18" charset="0"/>
                <a:cs typeface="Times New Roman" panose="02020603050405020304" pitchFamily="18" charset="0"/>
              </a:rPr>
              <a:t>қар </a:t>
            </a:r>
            <a:r>
              <a:rPr lang="kk-KZ" sz="1200" smtClean="0">
                <a:latin typeface="Times New Roman" panose="02020603050405020304" pitchFamily="18" charset="0"/>
                <a:cs typeface="Times New Roman" panose="02020603050405020304" pitchFamily="18" charset="0"/>
              </a:rPr>
              <a:t>жауады, жаяу бұрқасын болады. </a:t>
            </a:r>
            <a:r>
              <a:rPr lang="kk-KZ" sz="1200" dirty="0" smtClean="0">
                <a:latin typeface="Times New Roman" panose="02020603050405020304" pitchFamily="18" charset="0"/>
                <a:cs typeface="Times New Roman" panose="02020603050405020304" pitchFamily="18" charset="0"/>
              </a:rPr>
              <a:t>Оңтүстіктен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 екпіні 15-18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4-6 градус аяз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80668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698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0.138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5</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0.128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6669" y="226143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16 желтоқсан, 17 желтоқсанда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2845" y="3235182"/>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Аманжолқызы 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19893</TotalTime>
  <Words>531</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5107</cp:revision>
  <cp:lastPrinted>2021-07-01T07:38:07Z</cp:lastPrinted>
  <dcterms:created xsi:type="dcterms:W3CDTF">2018-03-27T06:03:00Z</dcterms:created>
  <dcterms:modified xsi:type="dcterms:W3CDTF">2024-12-15T10:32:36Z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