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54129807"/>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қар. Батыстан шығысқа </a:t>
            </a:r>
            <a:r>
              <a:rPr lang="kk-KZ" sz="1100" dirty="0" smtClean="0">
                <a:latin typeface="Times New Roman" pitchFamily="18" charset="0"/>
                <a:cs typeface="Times New Roman" pitchFamily="18" charset="0"/>
              </a:rPr>
              <a:t>ауысатын жел соғады, күші </a:t>
            </a:r>
            <a:r>
              <a:rPr lang="kk-KZ" sz="1100" dirty="0" smtClean="0">
                <a:latin typeface="Times New Roman" pitchFamily="18" charset="0"/>
                <a:cs typeface="Times New Roman" pitchFamily="18" charset="0"/>
              </a:rPr>
              <a:t>7-12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15-17, күндіз 4-6 градус аяз </a:t>
            </a:r>
            <a:r>
              <a:rPr lang="kk-KZ" sz="1100" dirty="0" smtClean="0">
                <a:latin typeface="Times New Roman" pitchFamily="18" charset="0"/>
                <a:cs typeface="Times New Roman" pitchFamily="18" charset="0"/>
              </a:rPr>
              <a:t>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13-15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428868"/>
            <a:ext cx="4645546"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16 </a:t>
            </a:r>
            <a:r>
              <a:rPr lang="ru-RU" sz="1100" dirty="0" err="1" smtClean="0">
                <a:solidFill>
                  <a:schemeClr val="tx1"/>
                </a:solidFill>
                <a:latin typeface="Times New Roman" panose="02020603050405020304" pitchFamily="18" charset="0"/>
                <a:cs typeface="Times New Roman" panose="02020603050405020304" pitchFamily="18" charset="0"/>
              </a:rPr>
              <a:t>желтоқсаннан, </a:t>
            </a:r>
            <a:r>
              <a:rPr lang="ru-RU" sz="1100" dirty="0" smtClean="0">
                <a:solidFill>
                  <a:schemeClr val="tx1"/>
                </a:solidFill>
                <a:latin typeface="Times New Roman" panose="02020603050405020304" pitchFamily="18" charset="0"/>
                <a:cs typeface="Times New Roman" panose="02020603050405020304" pitchFamily="18" charset="0"/>
              </a:rPr>
              <a:t>17</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35756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13991</TotalTime>
  <Words>573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3488</cp:revision>
  <cp:lastPrinted>2021-07-01T03:56:27Z</cp:lastPrinted>
  <dcterms:created xsi:type="dcterms:W3CDTF">2018-03-27T06:03:00Z</dcterms:created>
  <dcterms:modified xsi:type="dcterms:W3CDTF">2024-12-15T07:56:18Z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