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7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0744772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75905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01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8</a:t>
                      </a:r>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426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ru-RU" sz="1200" kern="1400" dirty="0">
                <a:solidFill>
                  <a:srgbClr val="000000"/>
                </a:solidFill>
                <a:latin typeface="Times New Roman"/>
                <a:ea typeface="Times New Roman"/>
              </a:rPr>
              <a:t>Б</a:t>
            </a:r>
            <a:r>
              <a:rPr lang="kk-KZ" sz="1200" kern="1400" dirty="0" smtClean="0">
                <a:solidFill>
                  <a:srgbClr val="000000"/>
                </a:solidFill>
                <a:latin typeface="Times New Roman"/>
                <a:ea typeface="Times New Roman"/>
              </a:rPr>
              <a:t>ұлтты</a:t>
            </a:r>
            <a:r>
              <a:rPr lang="kk-KZ" sz="1200" kern="1400" dirty="0">
                <a:solidFill>
                  <a:srgbClr val="000000"/>
                </a:solidFill>
                <a:latin typeface="Times New Roman"/>
                <a:ea typeface="Times New Roman"/>
              </a:rPr>
              <a:t>,</a:t>
            </a:r>
            <a:r>
              <a:rPr lang="kk-KZ" sz="1200" kern="1400" dirty="0">
                <a:latin typeface="Times New Roman"/>
                <a:ea typeface="Times New Roman"/>
              </a:rPr>
              <a:t> </a:t>
            </a:r>
            <a:r>
              <a:rPr lang="kk-KZ" sz="1200" kern="1400" dirty="0" smtClean="0">
                <a:latin typeface="Times New Roman"/>
                <a:ea typeface="Times New Roman"/>
              </a:rPr>
              <a:t>күндіз жауын-шашын (жаңбыр, қар), көктайғақ. Оңтүстік-шығыстан, оңтүстіктен 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3-5 аяз, күндіз 1 аяз- 1 жылы.</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smtClean="0">
                <a:solidFill>
                  <a:srgbClr val="000000"/>
                </a:solidFill>
                <a:latin typeface="Times New Roman"/>
                <a:ea typeface="Times New Roman"/>
              </a:rPr>
              <a:t>,</a:t>
            </a:r>
            <a:r>
              <a:rPr lang="kk-KZ" sz="1200" kern="1400" smtClean="0">
                <a:latin typeface="Times New Roman"/>
                <a:ea typeface="Times New Roman"/>
              </a:rPr>
              <a:t> </a:t>
            </a:r>
            <a:r>
              <a:rPr lang="kk-KZ" sz="1200" kern="1400">
                <a:latin typeface="Times New Roman"/>
                <a:ea typeface="Times New Roman"/>
              </a:rPr>
              <a:t>жауын-шашын (жаңбыр, </a:t>
            </a:r>
            <a:r>
              <a:rPr lang="kk-KZ" sz="1200" kern="1400" smtClean="0">
                <a:latin typeface="Times New Roman"/>
                <a:ea typeface="Times New Roman"/>
              </a:rPr>
              <a:t>қар), </a:t>
            </a:r>
            <a:r>
              <a:rPr lang="kk-KZ" sz="1200" kern="1400" dirty="0" smtClean="0">
                <a:latin typeface="Times New Roman"/>
                <a:ea typeface="Times New Roman"/>
              </a:rPr>
              <a:t>көктайғақ.  Оңтүстік-батыстан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2-4 аяз.</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3" y="2283416"/>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24562</TotalTime>
  <Words>603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4144</cp:revision>
  <cp:lastPrinted>2023-02-06T06:57:51Z</cp:lastPrinted>
  <dcterms:created xsi:type="dcterms:W3CDTF">2018-03-27T06:03:00Z</dcterms:created>
  <dcterms:modified xsi:type="dcterms:W3CDTF">2024-12-15T08:08:37Z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