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404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07998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350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78145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2677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түнде аздаған қар, жаяу бұрқасын, күндіз жауын-шашын (жаңбыр, қар), тұман, көктайғақ, жаяу бұрқасын. Жел оңтүстік-батыстан, оңтүстіктен соғады, күші 15-20 м/с. Ауа температурасы түнде 6-8 градус аяз, күндіз 0-2 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17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 3</a:t>
            </a:r>
            <a:r>
              <a:rPr lang="ru-RU" sz="1100" dirty="0" smtClean="0">
                <a:latin typeface="Times New Roman" pitchFamily="18" charset="0"/>
                <a:cs typeface="Times New Roman" pitchFamily="18" charset="0"/>
              </a:rPr>
              <a:t>-5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28645</TotalTime>
  <Words>585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5662</cp:revision>
  <cp:lastPrinted>2021-07-01T03:56:27Z</cp:lastPrinted>
  <dcterms:created xsi:type="dcterms:W3CDTF">2018-03-27T06:03:00Z</dcterms:created>
  <dcterms:modified xsi:type="dcterms:W3CDTF">2024-12-15T07:54:54Z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