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354437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15 желтоқсан</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15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65747472"/>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4499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8"/>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16</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желтоқсан</a:t>
            </a:r>
            <a:r>
              <a:rPr lang="ru-RU" sz="1100" b="1" kern="1400" dirty="0">
                <a:latin typeface="Times New Roman" panose="02020603050405020304" pitchFamily="18" charset="0"/>
                <a:cs typeface="Times New Roman" panose="02020603050405020304" pitchFamily="18" charset="0"/>
              </a:rPr>
              <a:t>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15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20-ден 16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cs typeface="Times New Roman" panose="02020603050405020304" pitchFamily="18" charset="0"/>
              </a:rPr>
              <a:t>өшпелі бұлтты, жауын-шашынсыз.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Оңтүстік-б</a:t>
            </a:r>
            <a:r>
              <a:rPr lang="kk-KZ" sz="1100" dirty="0">
                <a:latin typeface="Times New Roman" panose="02020603050405020304" pitchFamily="18" charset="0"/>
                <a:cs typeface="Times New Roman" panose="02020603050405020304" pitchFamily="18" charset="0"/>
              </a:rPr>
              <a:t>атыстан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a:t>
            </a:r>
            <a:r>
              <a:rPr lang="kk-KZ" sz="1100" dirty="0">
                <a:latin typeface="Times New Roman" panose="02020603050405020304" pitchFamily="18" charset="0"/>
                <a:cs typeface="Times New Roman" panose="02020603050405020304" pitchFamily="18" charset="0"/>
              </a:rPr>
              <a:t> 9-14, түнде екпіні 15-20 м/с. Ауа температурасы түнде 14-16, </a:t>
            </a:r>
            <a:r>
              <a:rPr lang="kk-KZ" sz="1100">
                <a:latin typeface="Times New Roman" panose="02020603050405020304" pitchFamily="18" charset="0"/>
                <a:cs typeface="Times New Roman" panose="02020603050405020304" pitchFamily="18" charset="0"/>
              </a:rPr>
              <a:t>күндіз 9-11 аяз.</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ru-KZ" sz="1100" b="1" kern="1400" dirty="0">
                <a:latin typeface="Times New Roman" panose="02020603050405020304" pitchFamily="18" charset="0"/>
                <a:cs typeface="Times New Roman" panose="02020603050405020304" pitchFamily="18" charset="0"/>
              </a:rPr>
              <a:t>1</a:t>
            </a:r>
            <a:r>
              <a:rPr lang="ru-RU" sz="1100" b="1" kern="1400" dirty="0">
                <a:latin typeface="Times New Roman" panose="02020603050405020304" pitchFamily="18" charset="0"/>
                <a:cs typeface="Times New Roman" panose="02020603050405020304" pitchFamily="18" charset="0"/>
              </a:rPr>
              <a:t>7 желтоқсанға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16 желтоқсан с. 20-ден 17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cs typeface="Times New Roman" panose="02020603050405020304" pitchFamily="18" charset="0"/>
              </a:rPr>
              <a:t>өшпелі бұлтты, жауын-шашынсыз.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Оңтүстіктен</a:t>
            </a:r>
            <a:r>
              <a:rPr lang="kk-KZ"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16-18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16</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түнде 17 желто</a:t>
            </a:r>
            <a:r>
              <a:rPr lang="ru-RU" sz="1100" dirty="0">
                <a:solidFill>
                  <a:prstClr val="black"/>
                </a:solidFill>
                <a:latin typeface="Times New Roman" panose="02020603050405020304" pitchFamily="18" charset="0"/>
                <a:cs typeface="Times New Roman" panose="02020603050405020304" pitchFamily="18" charset="0"/>
              </a:rPr>
              <a:t>қсанда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811793297"/>
              </p:ext>
            </p:extLst>
          </p:nvPr>
        </p:nvGraphicFramePr>
        <p:xfrm>
          <a:off x="5276082" y="505311"/>
          <a:ext cx="4167505" cy="81143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91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35672</TotalTime>
  <Words>610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5756</cp:revision>
  <cp:lastPrinted>2023-01-16T10:13:34Z</cp:lastPrinted>
  <dcterms:created xsi:type="dcterms:W3CDTF">2018-03-27T06:03:00Z</dcterms:created>
  <dcterms:modified xsi:type="dcterms:W3CDTF">2024-12-15T06:53:16Z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