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2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276093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түнде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бұрқасын. Солтүстік-батыстан соғатын жел оңтүстік-батысқа аусады, күші 7-12, түнде және таңертең екпіні 15-20 м/с. Ауа температурасы түнде және 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аяз және одан ары </a:t>
            </a:r>
            <a:r>
              <a:rPr lang="kk-KZ" sz="1200" dirty="0" smtClean="0">
                <a:solidFill>
                  <a:prstClr val="black"/>
                </a:solidFill>
                <a:latin typeface="Times New Roman" pitchFamily="18" charset="0"/>
                <a:cs typeface="Times New Roman" pitchFamily="18" charset="0"/>
              </a:rPr>
              <a:t>төмендейді.</a:t>
            </a: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7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284054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4926714" y="23676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Е</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20203</TotalTime>
  <Words>587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4180</cp:revision>
  <cp:lastPrinted>2021-07-01T03:56:27Z</cp:lastPrinted>
  <dcterms:created xsi:type="dcterms:W3CDTF">2018-03-27T06:03:00Z</dcterms:created>
  <dcterms:modified xsi:type="dcterms:W3CDTF">2024-12-15T08:41:13Z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