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8" d="100"/>
          <a:sy n="118" d="100"/>
        </p:scale>
        <p:origin x="26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5230455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350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5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292935"/>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желтоқсанға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сағ</a:t>
            </a:r>
            <a:r>
              <a:rPr lang="kk-KZ" altLang="ru-RU" sz="1200" b="1" dirty="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kk-KZ" altLang="ru-RU" sz="1200" b="1" dirty="0">
              <a:latin typeface="Times New Roman" panose="02020603050405020304" pitchFamily="18" charset="0"/>
              <a:cs typeface="Times New Roman" panose="02020603050405020304" pitchFamily="18" charset="0"/>
            </a:endParaRPr>
          </a:p>
          <a:p>
            <a:pPr algn="just">
              <a:spcBef>
                <a:spcPts val="0"/>
              </a:spcBef>
              <a:defRPr/>
            </a:pP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түнде және таңертең қар, бұрқасын</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соғатын жел оңтүстік-батысқа аусады, күші </a:t>
            </a:r>
            <a:r>
              <a:rPr lang="kk-KZ" sz="1200" dirty="0" smtClean="0">
                <a:solidFill>
                  <a:prstClr val="black"/>
                </a:solidFill>
                <a:latin typeface="Times New Roman" pitchFamily="18" charset="0"/>
                <a:cs typeface="Times New Roman" pitchFamily="18" charset="0"/>
              </a:rPr>
              <a:t>7-12</a:t>
            </a:r>
            <a:r>
              <a:rPr lang="kk-KZ" sz="1200" dirty="0">
                <a:solidFill>
                  <a:prstClr val="black"/>
                </a:solidFill>
                <a:latin typeface="Times New Roman" pitchFamily="18" charset="0"/>
                <a:cs typeface="Times New Roman" pitchFamily="18" charset="0"/>
              </a:rPr>
              <a:t>, түнде және таңертең </a:t>
            </a:r>
            <a:r>
              <a:rPr lang="kk-KZ" sz="1200" dirty="0" smtClean="0">
                <a:solidFill>
                  <a:prstClr val="black"/>
                </a:solidFill>
                <a:latin typeface="Times New Roman" pitchFamily="18" charset="0"/>
                <a:cs typeface="Times New Roman" pitchFamily="18" charset="0"/>
              </a:rPr>
              <a:t>екпіні 15-20 </a:t>
            </a:r>
            <a:r>
              <a:rPr lang="kk-KZ" sz="1200" dirty="0">
                <a:solidFill>
                  <a:prstClr val="black"/>
                </a:solidFill>
                <a:latin typeface="Times New Roman" pitchFamily="18" charset="0"/>
                <a:cs typeface="Times New Roman" pitchFamily="18" charset="0"/>
              </a:rPr>
              <a:t>м/с. Ауа температурасы түнде және күндіз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аяз және одан ары төмендейді.</a:t>
            </a: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желто</a:t>
            </a:r>
            <a:r>
              <a:rPr lang="kk-KZ" altLang="ru-RU" sz="1200" b="1" dirty="0" smtClean="0">
                <a:latin typeface="Times New Roman" panose="02020603050405020304" pitchFamily="18" charset="0"/>
                <a:cs typeface="Times New Roman" panose="02020603050405020304" pitchFamily="18" charset="0"/>
              </a:rPr>
              <a:t>қсан</a:t>
            </a:r>
            <a:r>
              <a:rPr lang="ru-RU" altLang="ru-RU" sz="1200" b="1" dirty="0" err="1"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16 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17 </a:t>
            </a:r>
            <a:r>
              <a:rPr 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a:t>
            </a:r>
            <a:r>
              <a:rPr lang="kk-KZ" sz="1200" dirty="0" smtClean="0">
                <a:solidFill>
                  <a:prstClr val="black"/>
                </a:solidFill>
                <a:latin typeface="Times New Roman" pitchFamily="18" charset="0"/>
                <a:cs typeface="Times New Roman" pitchFamily="18" charset="0"/>
              </a:rPr>
              <a:t>бұлтты, жауын-шашынсыз.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a:t>
            </a:r>
            <a:r>
              <a:rPr lang="ru-RU" sz="1200" dirty="0" err="1" smtClean="0">
                <a:solidFill>
                  <a:prstClr val="black"/>
                </a:solidFill>
                <a:latin typeface="Times New Roman" pitchFamily="18" charset="0"/>
                <a:cs typeface="Times New Roman" pitchFamily="18" charset="0"/>
              </a:rPr>
              <a:t>түстік</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шығ</a:t>
            </a:r>
            <a:r>
              <a:rPr lang="" sz="1200" dirty="0" smtClean="0">
                <a:solidFill>
                  <a:prstClr val="black"/>
                </a:solidFill>
                <a:latin typeface="Times New Roman" pitchFamily="18" charset="0"/>
                <a:cs typeface="Times New Roman" pitchFamily="18" charset="0"/>
              </a:rPr>
              <a:t>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2-7 м/с</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a:t>
            </a:r>
            <a:r>
              <a:rPr lang="kk-KZ" sz="1200" dirty="0" smtClean="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23-25° </a:t>
            </a:r>
            <a:r>
              <a:rPr lang="kk-KZ" sz="1200" dirty="0" smtClean="0">
                <a:solidFill>
                  <a:prstClr val="black"/>
                </a:solidFill>
                <a:latin typeface="Times New Roman" pitchFamily="18" charset="0"/>
                <a:cs typeface="Times New Roman" pitchFamily="18" charset="0"/>
              </a:rPr>
              <a:t>аяз болады</a:t>
            </a:r>
            <a:r>
              <a:rPr lang="kk-KZ" sz="1200" dirty="0">
                <a:solidFill>
                  <a:prstClr val="black"/>
                </a:solidFill>
                <a:latin typeface="Times New Roman" pitchFamily="18" charset="0"/>
                <a:cs typeface="Times New Roman" pitchFamily="18" charset="0"/>
              </a:rPr>
              <a:t>.</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44641564"/>
              </p:ext>
            </p:extLst>
          </p:nvPr>
        </p:nvGraphicFramePr>
        <p:xfrm>
          <a:off x="5025122" y="3902944"/>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478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2873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22" name="TextBox 13"/>
          <p:cNvSpPr txBox="1"/>
          <p:nvPr/>
        </p:nvSpPr>
        <p:spPr>
          <a:xfrm>
            <a:off x="5044959" y="222242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сей</a:t>
            </a:r>
            <a:r>
              <a:rPr lang="kk-KZ" sz="1200" dirty="0">
                <a:solidFill>
                  <a:prstClr val="black"/>
                </a:solidFill>
                <a:latin typeface="Times New Roman" panose="02020603050405020304" pitchFamily="18" charset="0"/>
                <a:cs typeface="Times New Roman" panose="02020603050405020304" pitchFamily="18" charset="0"/>
              </a:rPr>
              <a:t>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6551" y="314836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Е</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 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23580</TotalTime>
  <Words>653</Words>
  <Application>Microsoft Office PowerPoint</Application>
  <PresentationFormat>Лист A4 (210x297 мм)</PresentationFormat>
  <Paragraphs>110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4403</cp:revision>
  <cp:lastPrinted>2021-07-01T03:56:27Z</cp:lastPrinted>
  <dcterms:created xsi:type="dcterms:W3CDTF">2018-03-27T06:03:00Z</dcterms:created>
  <dcterms:modified xsi:type="dcterms:W3CDTF">2024-12-15T08:47:13Z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