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29812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снег, низовая метель. Ветер юго-западный 9-14,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13-15, днем 5-7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декабря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юго-западный, западный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05388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16, ночью 17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24748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4376</cp:revision>
  <cp:lastPrinted>2021-07-01T03:56:27Z</cp:lastPrinted>
  <dcterms:created xsi:type="dcterms:W3CDTF">2018-03-27T06:03:00Z</dcterms:created>
  <dcterms:modified xsi:type="dcterms:W3CDTF">2024-12-15T07:29:38Z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